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4"/>
  </p:notesMasterIdLst>
  <p:sldIdLst>
    <p:sldId id="291" r:id="rId2"/>
    <p:sldId id="256" r:id="rId3"/>
    <p:sldId id="257" r:id="rId4"/>
    <p:sldId id="268" r:id="rId5"/>
    <p:sldId id="259" r:id="rId6"/>
    <p:sldId id="271" r:id="rId7"/>
    <p:sldId id="288" r:id="rId8"/>
    <p:sldId id="264" r:id="rId9"/>
    <p:sldId id="260" r:id="rId10"/>
    <p:sldId id="275" r:id="rId11"/>
    <p:sldId id="283" r:id="rId12"/>
    <p:sldId id="286" r:id="rId13"/>
    <p:sldId id="290" r:id="rId14"/>
    <p:sldId id="289" r:id="rId15"/>
    <p:sldId id="281" r:id="rId16"/>
    <p:sldId id="280" r:id="rId17"/>
    <p:sldId id="279" r:id="rId18"/>
    <p:sldId id="282" r:id="rId19"/>
    <p:sldId id="284" r:id="rId20"/>
    <p:sldId id="277" r:id="rId21"/>
    <p:sldId id="265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5E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86CB5-7861-4447-96F9-C348D0650FB4}" v="1043" dt="2024-06-28T21:03:23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94"/>
  </p:normalViewPr>
  <p:slideViewPr>
    <p:cSldViewPr snapToGrid="0">
      <p:cViewPr varScale="1">
        <p:scale>
          <a:sx n="104" d="100"/>
          <a:sy n="104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 Banaszek" userId="1a54c9abc1c5d9bd" providerId="LiveId" clId="{AA486CB5-7861-4447-96F9-C348D0650FB4}"/>
    <pc:docChg chg="undo custSel addSld delSld modSld sldOrd">
      <pc:chgData name="Ash Banaszek" userId="1a54c9abc1c5d9bd" providerId="LiveId" clId="{AA486CB5-7861-4447-96F9-C348D0650FB4}" dt="2024-06-28T21:03:23.402" v="1827"/>
      <pc:docMkLst>
        <pc:docMk/>
      </pc:docMkLst>
      <pc:sldChg chg="addSp delSp modSp mod modTransition modAnim">
        <pc:chgData name="Ash Banaszek" userId="1a54c9abc1c5d9bd" providerId="LiveId" clId="{AA486CB5-7861-4447-96F9-C348D0650FB4}" dt="2024-06-28T20:18:18.133" v="1057"/>
        <pc:sldMkLst>
          <pc:docMk/>
          <pc:sldMk cId="1816396209" sldId="256"/>
        </pc:sldMkLst>
        <pc:spChg chg="mod ord">
          <ac:chgData name="Ash Banaszek" userId="1a54c9abc1c5d9bd" providerId="LiveId" clId="{AA486CB5-7861-4447-96F9-C348D0650FB4}" dt="2024-06-28T17:03:06.897" v="222" actId="20577"/>
          <ac:spMkLst>
            <pc:docMk/>
            <pc:sldMk cId="1816396209" sldId="256"/>
            <ac:spMk id="2" creationId="{7589F5A3-7720-3184-8ECA-7C8077571929}"/>
          </ac:spMkLst>
        </pc:spChg>
        <pc:spChg chg="del mod">
          <ac:chgData name="Ash Banaszek" userId="1a54c9abc1c5d9bd" providerId="LiveId" clId="{AA486CB5-7861-4447-96F9-C348D0650FB4}" dt="2024-06-28T17:02:02.624" v="209" actId="478"/>
          <ac:spMkLst>
            <pc:docMk/>
            <pc:sldMk cId="1816396209" sldId="256"/>
            <ac:spMk id="3" creationId="{9A4EA114-9250-1B48-58FE-4E1C7040F115}"/>
          </ac:spMkLst>
        </pc:spChg>
        <pc:picChg chg="add del mod">
          <ac:chgData name="Ash Banaszek" userId="1a54c9abc1c5d9bd" providerId="LiveId" clId="{AA486CB5-7861-4447-96F9-C348D0650FB4}" dt="2024-06-28T16:45:46.799" v="7" actId="21"/>
          <ac:picMkLst>
            <pc:docMk/>
            <pc:sldMk cId="1816396209" sldId="256"/>
            <ac:picMk id="4" creationId="{CA7ED692-DADB-B0D6-DC59-4C934C5AD46A}"/>
          </ac:picMkLst>
        </pc:picChg>
        <pc:picChg chg="add mod">
          <ac:chgData name="Ash Banaszek" userId="1a54c9abc1c5d9bd" providerId="LiveId" clId="{AA486CB5-7861-4447-96F9-C348D0650FB4}" dt="2024-06-28T17:03:33.480" v="225" actId="1076"/>
          <ac:picMkLst>
            <pc:docMk/>
            <pc:sldMk cId="1816396209" sldId="256"/>
            <ac:picMk id="5" creationId="{DDFC049D-4415-807E-4352-5C18BB13D2A1}"/>
          </ac:picMkLst>
        </pc:picChg>
        <pc:picChg chg="add mod">
          <ac:chgData name="Ash Banaszek" userId="1a54c9abc1c5d9bd" providerId="LiveId" clId="{AA486CB5-7861-4447-96F9-C348D0650FB4}" dt="2024-06-28T16:50:16.885" v="70" actId="1076"/>
          <ac:picMkLst>
            <pc:docMk/>
            <pc:sldMk cId="1816396209" sldId="256"/>
            <ac:picMk id="6" creationId="{516E64DC-BAED-AE08-DF71-76A95DDF71B8}"/>
          </ac:picMkLst>
        </pc:picChg>
        <pc:picChg chg="add mod">
          <ac:chgData name="Ash Banaszek" userId="1a54c9abc1c5d9bd" providerId="LiveId" clId="{AA486CB5-7861-4447-96F9-C348D0650FB4}" dt="2024-06-28T16:51:05.103" v="80" actId="1076"/>
          <ac:picMkLst>
            <pc:docMk/>
            <pc:sldMk cId="1816396209" sldId="256"/>
            <ac:picMk id="7" creationId="{18566A1E-2B2C-A871-2053-30786D3A5F14}"/>
          </ac:picMkLst>
        </pc:picChg>
        <pc:picChg chg="add mod">
          <ac:chgData name="Ash Banaszek" userId="1a54c9abc1c5d9bd" providerId="LiveId" clId="{AA486CB5-7861-4447-96F9-C348D0650FB4}" dt="2024-06-28T17:02:52.519" v="219"/>
          <ac:picMkLst>
            <pc:docMk/>
            <pc:sldMk cId="1816396209" sldId="256"/>
            <ac:picMk id="8" creationId="{4DE26B9A-B7BF-EC73-0187-3CA81A089C1D}"/>
          </ac:picMkLst>
        </pc:picChg>
        <pc:picChg chg="add mod">
          <ac:chgData name="Ash Banaszek" userId="1a54c9abc1c5d9bd" providerId="LiveId" clId="{AA486CB5-7861-4447-96F9-C348D0650FB4}" dt="2024-06-28T17:03:29.287" v="224" actId="1076"/>
          <ac:picMkLst>
            <pc:docMk/>
            <pc:sldMk cId="1816396209" sldId="256"/>
            <ac:picMk id="9" creationId="{9942F737-3269-F7EE-0BEF-FFED83C27906}"/>
          </ac:picMkLst>
        </pc:picChg>
        <pc:picChg chg="add mod">
          <ac:chgData name="Ash Banaszek" userId="1a54c9abc1c5d9bd" providerId="LiveId" clId="{AA486CB5-7861-4447-96F9-C348D0650FB4}" dt="2024-06-28T17:02:29.819" v="217" actId="1076"/>
          <ac:picMkLst>
            <pc:docMk/>
            <pc:sldMk cId="1816396209" sldId="256"/>
            <ac:picMk id="10" creationId="{581AFA08-977A-3AAE-CC8A-0B28D0B6A000}"/>
          </ac:picMkLst>
        </pc:picChg>
        <pc:picChg chg="add mod">
          <ac:chgData name="Ash Banaszek" userId="1a54c9abc1c5d9bd" providerId="LiveId" clId="{AA486CB5-7861-4447-96F9-C348D0650FB4}" dt="2024-06-28T17:03:56.210" v="231"/>
          <ac:picMkLst>
            <pc:docMk/>
            <pc:sldMk cId="1816396209" sldId="256"/>
            <ac:picMk id="11" creationId="{DA03BCCD-970B-3968-8A1E-9ED882AA27BF}"/>
          </ac:picMkLst>
        </pc:picChg>
        <pc:picChg chg="add mod">
          <ac:chgData name="Ash Banaszek" userId="1a54c9abc1c5d9bd" providerId="LiveId" clId="{AA486CB5-7861-4447-96F9-C348D0650FB4}" dt="2024-06-28T17:03:48.809" v="230"/>
          <ac:picMkLst>
            <pc:docMk/>
            <pc:sldMk cId="1816396209" sldId="256"/>
            <ac:picMk id="12" creationId="{1648F9FC-4B1B-5202-233B-C7DDA6C837DB}"/>
          </ac:picMkLst>
        </pc:picChg>
        <pc:picChg chg="add mod">
          <ac:chgData name="Ash Banaszek" userId="1a54c9abc1c5d9bd" providerId="LiveId" clId="{AA486CB5-7861-4447-96F9-C348D0650FB4}" dt="2024-06-28T17:04:08.069" v="234" actId="14100"/>
          <ac:picMkLst>
            <pc:docMk/>
            <pc:sldMk cId="1816396209" sldId="256"/>
            <ac:picMk id="13" creationId="{467C0F62-074F-9B8D-6DBB-662AC513413C}"/>
          </ac:picMkLst>
        </pc:picChg>
        <pc:picChg chg="add del mod">
          <ac:chgData name="Ash Banaszek" userId="1a54c9abc1c5d9bd" providerId="LiveId" clId="{AA486CB5-7861-4447-96F9-C348D0650FB4}" dt="2024-06-28T17:00:08.098" v="169" actId="478"/>
          <ac:picMkLst>
            <pc:docMk/>
            <pc:sldMk cId="1816396209" sldId="256"/>
            <ac:picMk id="37" creationId="{286B720B-1B25-11B8-B3A4-E1A728CCDC7E}"/>
          </ac:picMkLst>
        </pc:picChg>
        <pc:picChg chg="add del">
          <ac:chgData name="Ash Banaszek" userId="1a54c9abc1c5d9bd" providerId="LiveId" clId="{AA486CB5-7861-4447-96F9-C348D0650FB4}" dt="2024-06-28T16:45:14.232" v="1" actId="21"/>
          <ac:picMkLst>
            <pc:docMk/>
            <pc:sldMk cId="1816396209" sldId="256"/>
            <ac:picMk id="1026" creationId="{CA7ED692-DADB-B0D6-DC59-4C934C5AD46A}"/>
          </ac:picMkLst>
        </pc:picChg>
      </pc:sldChg>
      <pc:sldChg chg="addSp delSp modSp mod ord modTransition modAnim">
        <pc:chgData name="Ash Banaszek" userId="1a54c9abc1c5d9bd" providerId="LiveId" clId="{AA486CB5-7861-4447-96F9-C348D0650FB4}" dt="2024-06-28T20:52:52.027" v="1729"/>
        <pc:sldMkLst>
          <pc:docMk/>
          <pc:sldMk cId="1590158140" sldId="257"/>
        </pc:sldMkLst>
        <pc:spChg chg="mod">
          <ac:chgData name="Ash Banaszek" userId="1a54c9abc1c5d9bd" providerId="LiveId" clId="{AA486CB5-7861-4447-96F9-C348D0650FB4}" dt="2024-06-28T16:51:42.613" v="85" actId="207"/>
          <ac:spMkLst>
            <pc:docMk/>
            <pc:sldMk cId="1590158140" sldId="257"/>
            <ac:spMk id="2" creationId="{7589F5A3-7720-3184-8ECA-7C8077571929}"/>
          </ac:spMkLst>
        </pc:spChg>
        <pc:spChg chg="del">
          <ac:chgData name="Ash Banaszek" userId="1a54c9abc1c5d9bd" providerId="LiveId" clId="{AA486CB5-7861-4447-96F9-C348D0650FB4}" dt="2024-06-28T16:47:42.582" v="41" actId="478"/>
          <ac:spMkLst>
            <pc:docMk/>
            <pc:sldMk cId="1590158140" sldId="257"/>
            <ac:spMk id="3" creationId="{9A4EA114-9250-1B48-58FE-4E1C7040F115}"/>
          </ac:spMkLst>
        </pc:spChg>
        <pc:spChg chg="add mod">
          <ac:chgData name="Ash Banaszek" userId="1a54c9abc1c5d9bd" providerId="LiveId" clId="{AA486CB5-7861-4447-96F9-C348D0650FB4}" dt="2024-06-28T20:44:38.547" v="1382" actId="1076"/>
          <ac:spMkLst>
            <pc:docMk/>
            <pc:sldMk cId="1590158140" sldId="257"/>
            <ac:spMk id="11" creationId="{7589F5A3-7720-3184-8ECA-7C8077571929}"/>
          </ac:spMkLst>
        </pc:spChg>
        <pc:grpChg chg="add mod">
          <ac:chgData name="Ash Banaszek" userId="1a54c9abc1c5d9bd" providerId="LiveId" clId="{AA486CB5-7861-4447-96F9-C348D0650FB4}" dt="2024-06-28T20:44:35.094" v="1381" actId="1076"/>
          <ac:grpSpMkLst>
            <pc:docMk/>
            <pc:sldMk cId="1590158140" sldId="257"/>
            <ac:grpSpMk id="14" creationId="{8FC9C9CD-1B66-6F19-C99A-7D87A5E49FD4}"/>
          </ac:grpSpMkLst>
        </pc:grpChg>
        <pc:picChg chg="add del mod">
          <ac:chgData name="Ash Banaszek" userId="1a54c9abc1c5d9bd" providerId="LiveId" clId="{AA486CB5-7861-4447-96F9-C348D0650FB4}" dt="2024-06-28T16:47:35.480" v="40" actId="478"/>
          <ac:picMkLst>
            <pc:docMk/>
            <pc:sldMk cId="1590158140" sldId="257"/>
            <ac:picMk id="4" creationId="{CA7ED692-DADB-B0D6-DC59-4C934C5AD46A}"/>
          </ac:picMkLst>
        </pc:picChg>
        <pc:picChg chg="add del">
          <ac:chgData name="Ash Banaszek" userId="1a54c9abc1c5d9bd" providerId="LiveId" clId="{AA486CB5-7861-4447-96F9-C348D0650FB4}" dt="2024-06-28T16:46:47.344" v="24" actId="478"/>
          <ac:picMkLst>
            <pc:docMk/>
            <pc:sldMk cId="1590158140" sldId="257"/>
            <ac:picMk id="5" creationId="{3A56BA65-4D14-D587-6784-7624F874AC11}"/>
          </ac:picMkLst>
        </pc:picChg>
        <pc:picChg chg="add mod ord">
          <ac:chgData name="Ash Banaszek" userId="1a54c9abc1c5d9bd" providerId="LiveId" clId="{AA486CB5-7861-4447-96F9-C348D0650FB4}" dt="2024-06-28T20:43:57.673" v="1373" actId="166"/>
          <ac:picMkLst>
            <pc:docMk/>
            <pc:sldMk cId="1590158140" sldId="257"/>
            <ac:picMk id="6" creationId="{08187076-8FA4-46CD-7B75-9A0B9FA7E68B}"/>
          </ac:picMkLst>
        </pc:picChg>
        <pc:picChg chg="add mod">
          <ac:chgData name="Ash Banaszek" userId="1a54c9abc1c5d9bd" providerId="LiveId" clId="{AA486CB5-7861-4447-96F9-C348D0650FB4}" dt="2024-06-28T16:52:20.559" v="92" actId="1076"/>
          <ac:picMkLst>
            <pc:docMk/>
            <pc:sldMk cId="1590158140" sldId="257"/>
            <ac:picMk id="9" creationId="{00C497BA-3D3B-A2A4-3D63-48DB93F278DD}"/>
          </ac:picMkLst>
        </pc:picChg>
        <pc:picChg chg="add mod">
          <ac:chgData name="Ash Banaszek" userId="1a54c9abc1c5d9bd" providerId="LiveId" clId="{AA486CB5-7861-4447-96F9-C348D0650FB4}" dt="2024-06-28T20:44:35.094" v="1381" actId="1076"/>
          <ac:picMkLst>
            <pc:docMk/>
            <pc:sldMk cId="1590158140" sldId="257"/>
            <ac:picMk id="10" creationId="{CA7ED692-DADB-B0D6-DC59-4C934C5AD46A}"/>
          </ac:picMkLst>
        </pc:picChg>
        <pc:picChg chg="add mod">
          <ac:chgData name="Ash Banaszek" userId="1a54c9abc1c5d9bd" providerId="LiveId" clId="{AA486CB5-7861-4447-96F9-C348D0650FB4}" dt="2024-06-28T20:44:35.094" v="1381" actId="1076"/>
          <ac:picMkLst>
            <pc:docMk/>
            <pc:sldMk cId="1590158140" sldId="257"/>
            <ac:picMk id="13" creationId="{FFEC67B0-584D-4623-FD67-BE8973E1DBE7}"/>
          </ac:picMkLst>
        </pc:picChg>
        <pc:cxnChg chg="add mod">
          <ac:chgData name="Ash Banaszek" userId="1a54c9abc1c5d9bd" providerId="LiveId" clId="{AA486CB5-7861-4447-96F9-C348D0650FB4}" dt="2024-06-28T17:07:54.814" v="260" actId="208"/>
          <ac:cxnSpMkLst>
            <pc:docMk/>
            <pc:sldMk cId="1590158140" sldId="257"/>
            <ac:cxnSpMk id="8" creationId="{A501E31A-D2B8-A252-A128-08B31393FBFB}"/>
          </ac:cxnSpMkLst>
        </pc:cxnChg>
        <pc:cxnChg chg="add mod">
          <ac:chgData name="Ash Banaszek" userId="1a54c9abc1c5d9bd" providerId="LiveId" clId="{AA486CB5-7861-4447-96F9-C348D0650FB4}" dt="2024-06-28T20:44:42.159" v="1383" actId="14100"/>
          <ac:cxnSpMkLst>
            <pc:docMk/>
            <pc:sldMk cId="1590158140" sldId="257"/>
            <ac:cxnSpMk id="12" creationId="{A501E31A-D2B8-A252-A128-08B31393FBFB}"/>
          </ac:cxnSpMkLst>
        </pc:cxnChg>
      </pc:sldChg>
      <pc:sldChg chg="addSp modSp del">
        <pc:chgData name="Ash Banaszek" userId="1a54c9abc1c5d9bd" providerId="LiveId" clId="{AA486CB5-7861-4447-96F9-C348D0650FB4}" dt="2024-06-28T20:16:48.473" v="1029" actId="47"/>
        <pc:sldMkLst>
          <pc:docMk/>
          <pc:sldMk cId="3578492840" sldId="258"/>
        </pc:sldMkLst>
        <pc:spChg chg="mod">
          <ac:chgData name="Ash Banaszek" userId="1a54c9abc1c5d9bd" providerId="LiveId" clId="{AA486CB5-7861-4447-96F9-C348D0650FB4}" dt="2024-06-28T16:50:28.197" v="72"/>
          <ac:spMkLst>
            <pc:docMk/>
            <pc:sldMk cId="3578492840" sldId="258"/>
            <ac:spMk id="2" creationId="{7589F5A3-7720-3184-8ECA-7C8077571929}"/>
          </ac:spMkLst>
        </pc:spChg>
        <pc:spChg chg="mod">
          <ac:chgData name="Ash Banaszek" userId="1a54c9abc1c5d9bd" providerId="LiveId" clId="{AA486CB5-7861-4447-96F9-C348D0650FB4}" dt="2024-06-28T16:50:28.197" v="72"/>
          <ac:spMkLst>
            <pc:docMk/>
            <pc:sldMk cId="3578492840" sldId="258"/>
            <ac:spMk id="3" creationId="{9A4EA114-9250-1B48-58FE-4E1C7040F115}"/>
          </ac:spMkLst>
        </pc:spChg>
        <pc:picChg chg="add">
          <ac:chgData name="Ash Banaszek" userId="1a54c9abc1c5d9bd" providerId="LiveId" clId="{AA486CB5-7861-4447-96F9-C348D0650FB4}" dt="2024-06-28T16:54:11.180" v="122"/>
          <ac:picMkLst>
            <pc:docMk/>
            <pc:sldMk cId="3578492840" sldId="258"/>
            <ac:picMk id="2050" creationId="{30680CD3-CD27-68F5-4026-C873FF88D319}"/>
          </ac:picMkLst>
        </pc:picChg>
      </pc:sldChg>
      <pc:sldChg chg="addSp modSp mod ord modTransition">
        <pc:chgData name="Ash Banaszek" userId="1a54c9abc1c5d9bd" providerId="LiveId" clId="{AA486CB5-7861-4447-96F9-C348D0650FB4}" dt="2024-06-28T20:18:42.666" v="1063"/>
        <pc:sldMkLst>
          <pc:docMk/>
          <pc:sldMk cId="1537736422" sldId="259"/>
        </pc:sldMkLst>
        <pc:spChg chg="mod">
          <ac:chgData name="Ash Banaszek" userId="1a54c9abc1c5d9bd" providerId="LiveId" clId="{AA486CB5-7861-4447-96F9-C348D0650FB4}" dt="2024-06-28T16:50:28.197" v="72"/>
          <ac:spMkLst>
            <pc:docMk/>
            <pc:sldMk cId="1537736422" sldId="259"/>
            <ac:spMk id="2" creationId="{7589F5A3-7720-3184-8ECA-7C8077571929}"/>
          </ac:spMkLst>
        </pc:spChg>
        <pc:spChg chg="mod">
          <ac:chgData name="Ash Banaszek" userId="1a54c9abc1c5d9bd" providerId="LiveId" clId="{AA486CB5-7861-4447-96F9-C348D0650FB4}" dt="2024-06-28T16:50:28.197" v="72"/>
          <ac:spMkLst>
            <pc:docMk/>
            <pc:sldMk cId="1537736422" sldId="259"/>
            <ac:spMk id="3" creationId="{9A4EA114-9250-1B48-58FE-4E1C7040F115}"/>
          </ac:spMkLst>
        </pc:spChg>
        <pc:spChg chg="add mod">
          <ac:chgData name="Ash Banaszek" userId="1a54c9abc1c5d9bd" providerId="LiveId" clId="{AA486CB5-7861-4447-96F9-C348D0650FB4}" dt="2024-06-28T18:13:03.204" v="295" actId="14100"/>
          <ac:spMkLst>
            <pc:docMk/>
            <pc:sldMk cId="1537736422" sldId="259"/>
            <ac:spMk id="4" creationId="{900BA032-6A67-FD7B-80F8-003B8CBFB250}"/>
          </ac:spMkLst>
        </pc:spChg>
        <pc:picChg chg="add">
          <ac:chgData name="Ash Banaszek" userId="1a54c9abc1c5d9bd" providerId="LiveId" clId="{AA486CB5-7861-4447-96F9-C348D0650FB4}" dt="2024-06-28T16:55:03.373" v="123"/>
          <ac:picMkLst>
            <pc:docMk/>
            <pc:sldMk cId="1537736422" sldId="259"/>
            <ac:picMk id="5122" creationId="{9D6F67BF-5396-FE8C-E449-B87D99B3008A}"/>
          </ac:picMkLst>
        </pc:picChg>
      </pc:sldChg>
      <pc:sldChg chg="addSp modSp mod ord modTransition modAnim">
        <pc:chgData name="Ash Banaszek" userId="1a54c9abc1c5d9bd" providerId="LiveId" clId="{AA486CB5-7861-4447-96F9-C348D0650FB4}" dt="2024-06-28T20:20:35.196" v="1073"/>
        <pc:sldMkLst>
          <pc:docMk/>
          <pc:sldMk cId="598987789" sldId="260"/>
        </pc:sldMkLst>
        <pc:spChg chg="mod">
          <ac:chgData name="Ash Banaszek" userId="1a54c9abc1c5d9bd" providerId="LiveId" clId="{AA486CB5-7861-4447-96F9-C348D0650FB4}" dt="2024-06-28T18:20:07.095" v="485" actId="404"/>
          <ac:spMkLst>
            <pc:docMk/>
            <pc:sldMk cId="598987789" sldId="260"/>
            <ac:spMk id="4" creationId="{A8794E12-602A-903A-CA3E-0D37E9FFBA30}"/>
          </ac:spMkLst>
        </pc:spChg>
        <pc:spChg chg="mod">
          <ac:chgData name="Ash Banaszek" userId="1a54c9abc1c5d9bd" providerId="LiveId" clId="{AA486CB5-7861-4447-96F9-C348D0650FB4}" dt="2024-06-28T18:21:34.511" v="496" actId="207"/>
          <ac:spMkLst>
            <pc:docMk/>
            <pc:sldMk cId="598987789" sldId="260"/>
            <ac:spMk id="5" creationId="{D1EDA724-F330-BB21-86DE-7E9B5131AAB1}"/>
          </ac:spMkLst>
        </pc:spChg>
        <pc:picChg chg="add mod">
          <ac:chgData name="Ash Banaszek" userId="1a54c9abc1c5d9bd" providerId="LiveId" clId="{AA486CB5-7861-4447-96F9-C348D0650FB4}" dt="2024-06-28T18:21:41.636" v="497"/>
          <ac:picMkLst>
            <pc:docMk/>
            <pc:sldMk cId="598987789" sldId="260"/>
            <ac:picMk id="2" creationId="{D2D627C2-D233-A611-A182-04A8F61FA867}"/>
          </ac:picMkLst>
        </pc:picChg>
      </pc:sldChg>
      <pc:sldChg chg="modSp del">
        <pc:chgData name="Ash Banaszek" userId="1a54c9abc1c5d9bd" providerId="LiveId" clId="{AA486CB5-7861-4447-96F9-C348D0650FB4}" dt="2024-06-28T18:13:13.258" v="296" actId="47"/>
        <pc:sldMkLst>
          <pc:docMk/>
          <pc:sldMk cId="518825189" sldId="261"/>
        </pc:sldMkLst>
        <pc:spChg chg="mod">
          <ac:chgData name="Ash Banaszek" userId="1a54c9abc1c5d9bd" providerId="LiveId" clId="{AA486CB5-7861-4447-96F9-C348D0650FB4}" dt="2024-06-28T16:50:28.197" v="72"/>
          <ac:spMkLst>
            <pc:docMk/>
            <pc:sldMk cId="518825189" sldId="261"/>
            <ac:spMk id="2" creationId="{7589F5A3-7720-3184-8ECA-7C8077571929}"/>
          </ac:spMkLst>
        </pc:spChg>
        <pc:spChg chg="mod">
          <ac:chgData name="Ash Banaszek" userId="1a54c9abc1c5d9bd" providerId="LiveId" clId="{AA486CB5-7861-4447-96F9-C348D0650FB4}" dt="2024-06-28T16:50:28.197" v="72"/>
          <ac:spMkLst>
            <pc:docMk/>
            <pc:sldMk cId="518825189" sldId="261"/>
            <ac:spMk id="3" creationId="{9A4EA114-9250-1B48-58FE-4E1C7040F115}"/>
          </ac:spMkLst>
        </pc:spChg>
      </pc:sldChg>
      <pc:sldChg chg="del ord">
        <pc:chgData name="Ash Banaszek" userId="1a54c9abc1c5d9bd" providerId="LiveId" clId="{AA486CB5-7861-4447-96F9-C348D0650FB4}" dt="2024-06-28T19:29:40.778" v="660" actId="47"/>
        <pc:sldMkLst>
          <pc:docMk/>
          <pc:sldMk cId="2898089431" sldId="262"/>
        </pc:sldMkLst>
      </pc:sldChg>
      <pc:sldChg chg="addSp delSp modSp add del mod ord modTransition modAnim">
        <pc:chgData name="Ash Banaszek" userId="1a54c9abc1c5d9bd" providerId="LiveId" clId="{AA486CB5-7861-4447-96F9-C348D0650FB4}" dt="2024-06-28T20:44:45.252" v="1384" actId="47"/>
        <pc:sldMkLst>
          <pc:docMk/>
          <pc:sldMk cId="1192264900" sldId="263"/>
        </pc:sldMkLst>
        <pc:spChg chg="del mod">
          <ac:chgData name="Ash Banaszek" userId="1a54c9abc1c5d9bd" providerId="LiveId" clId="{AA486CB5-7861-4447-96F9-C348D0650FB4}" dt="2024-06-28T20:43:43.361" v="1369" actId="21"/>
          <ac:spMkLst>
            <pc:docMk/>
            <pc:sldMk cId="1192264900" sldId="263"/>
            <ac:spMk id="2" creationId="{7589F5A3-7720-3184-8ECA-7C8077571929}"/>
          </ac:spMkLst>
        </pc:spChg>
        <pc:spChg chg="add mod">
          <ac:chgData name="Ash Banaszek" userId="1a54c9abc1c5d9bd" providerId="LiveId" clId="{AA486CB5-7861-4447-96F9-C348D0650FB4}" dt="2024-06-28T20:43:43.361" v="1369" actId="21"/>
          <ac:spMkLst>
            <pc:docMk/>
            <pc:sldMk cId="1192264900" sldId="263"/>
            <ac:spMk id="7" creationId="{55116C99-9F54-3F16-1224-1F7DF9D952BE}"/>
          </ac:spMkLst>
        </pc:spChg>
        <pc:picChg chg="add del mod">
          <ac:chgData name="Ash Banaszek" userId="1a54c9abc1c5d9bd" providerId="LiveId" clId="{AA486CB5-7861-4447-96F9-C348D0650FB4}" dt="2024-06-28T20:43:43.361" v="1369" actId="21"/>
          <ac:picMkLst>
            <pc:docMk/>
            <pc:sldMk cId="1192264900" sldId="263"/>
            <ac:picMk id="3" creationId="{FFEC67B0-584D-4623-FD67-BE8973E1DBE7}"/>
          </ac:picMkLst>
        </pc:picChg>
        <pc:picChg chg="del mod">
          <ac:chgData name="Ash Banaszek" userId="1a54c9abc1c5d9bd" providerId="LiveId" clId="{AA486CB5-7861-4447-96F9-C348D0650FB4}" dt="2024-06-28T20:43:43.361" v="1369" actId="21"/>
          <ac:picMkLst>
            <pc:docMk/>
            <pc:sldMk cId="1192264900" sldId="263"/>
            <ac:picMk id="4" creationId="{CA7ED692-DADB-B0D6-DC59-4C934C5AD46A}"/>
          </ac:picMkLst>
        </pc:picChg>
        <pc:cxnChg chg="del mod">
          <ac:chgData name="Ash Banaszek" userId="1a54c9abc1c5d9bd" providerId="LiveId" clId="{AA486CB5-7861-4447-96F9-C348D0650FB4}" dt="2024-06-28T20:43:43.361" v="1369" actId="21"/>
          <ac:cxnSpMkLst>
            <pc:docMk/>
            <pc:sldMk cId="1192264900" sldId="263"/>
            <ac:cxnSpMk id="8" creationId="{A501E31A-D2B8-A252-A128-08B31393FBFB}"/>
          </ac:cxnSpMkLst>
        </pc:cxnChg>
      </pc:sldChg>
      <pc:sldChg chg="addSp delSp modSp new mod ord modTransition modAnim">
        <pc:chgData name="Ash Banaszek" userId="1a54c9abc1c5d9bd" providerId="LiveId" clId="{AA486CB5-7861-4447-96F9-C348D0650FB4}" dt="2024-06-28T20:20:09.031" v="1065"/>
        <pc:sldMkLst>
          <pc:docMk/>
          <pc:sldMk cId="1938499469" sldId="264"/>
        </pc:sldMkLst>
        <pc:spChg chg="mod">
          <ac:chgData name="Ash Banaszek" userId="1a54c9abc1c5d9bd" providerId="LiveId" clId="{AA486CB5-7861-4447-96F9-C348D0650FB4}" dt="2024-06-28T18:13:31.424" v="312" actId="2711"/>
          <ac:spMkLst>
            <pc:docMk/>
            <pc:sldMk cId="1938499469" sldId="264"/>
            <ac:spMk id="2" creationId="{BE3EBBF6-74E3-AA42-5D84-4BB1DDFB5849}"/>
          </ac:spMkLst>
        </pc:spChg>
        <pc:spChg chg="del">
          <ac:chgData name="Ash Banaszek" userId="1a54c9abc1c5d9bd" providerId="LiveId" clId="{AA486CB5-7861-4447-96F9-C348D0650FB4}" dt="2024-06-28T16:55:23.057" v="125"/>
          <ac:spMkLst>
            <pc:docMk/>
            <pc:sldMk cId="1938499469" sldId="264"/>
            <ac:spMk id="3" creationId="{B700753A-9A3C-8116-FF75-6A6EFFB332D3}"/>
          </ac:spMkLst>
        </pc:spChg>
        <pc:picChg chg="add mod">
          <ac:chgData name="Ash Banaszek" userId="1a54c9abc1c5d9bd" providerId="LiveId" clId="{AA486CB5-7861-4447-96F9-C348D0650FB4}" dt="2024-06-28T18:13:58.354" v="317" actId="1076"/>
          <ac:picMkLst>
            <pc:docMk/>
            <pc:sldMk cId="1938499469" sldId="264"/>
            <ac:picMk id="4" creationId="{EDF466E6-AA43-EAF0-6CC9-E8B8ED62011D}"/>
          </ac:picMkLst>
        </pc:picChg>
        <pc:picChg chg="add mod">
          <ac:chgData name="Ash Banaszek" userId="1a54c9abc1c5d9bd" providerId="LiveId" clId="{AA486CB5-7861-4447-96F9-C348D0650FB4}" dt="2024-06-28T16:55:23.057" v="125"/>
          <ac:picMkLst>
            <pc:docMk/>
            <pc:sldMk cId="1938499469" sldId="264"/>
            <ac:picMk id="6146" creationId="{07DF0A33-8F0B-1928-6CFB-C99A818A3E7B}"/>
          </ac:picMkLst>
        </pc:picChg>
      </pc:sldChg>
      <pc:sldChg chg="addSp delSp modSp new mod ord modTransition modAnim">
        <pc:chgData name="Ash Banaszek" userId="1a54c9abc1c5d9bd" providerId="LiveId" clId="{AA486CB5-7861-4447-96F9-C348D0650FB4}" dt="2024-06-28T21:03:23.402" v="1827"/>
        <pc:sldMkLst>
          <pc:docMk/>
          <pc:sldMk cId="3938517986" sldId="265"/>
        </pc:sldMkLst>
        <pc:spChg chg="del">
          <ac:chgData name="Ash Banaszek" userId="1a54c9abc1c5d9bd" providerId="LiveId" clId="{AA486CB5-7861-4447-96F9-C348D0650FB4}" dt="2024-06-28T16:55:44.005" v="127"/>
          <ac:spMkLst>
            <pc:docMk/>
            <pc:sldMk cId="3938517986" sldId="265"/>
            <ac:spMk id="3" creationId="{5DF070A7-F327-FB80-4616-46944F595AC8}"/>
          </ac:spMkLst>
        </pc:spChg>
        <pc:spChg chg="add mod">
          <ac:chgData name="Ash Banaszek" userId="1a54c9abc1c5d9bd" providerId="LiveId" clId="{AA486CB5-7861-4447-96F9-C348D0650FB4}" dt="2024-06-28T20:31:41.733" v="1233" actId="1076"/>
          <ac:spMkLst>
            <pc:docMk/>
            <pc:sldMk cId="3938517986" sldId="265"/>
            <ac:spMk id="9" creationId="{CDA611E0-0ADF-13D2-AF59-CC70D7606DD5}"/>
          </ac:spMkLst>
        </pc:spChg>
        <pc:spChg chg="add mod">
          <ac:chgData name="Ash Banaszek" userId="1a54c9abc1c5d9bd" providerId="LiveId" clId="{AA486CB5-7861-4447-96F9-C348D0650FB4}" dt="2024-06-28T21:03:16.586" v="1825" actId="1076"/>
          <ac:spMkLst>
            <pc:docMk/>
            <pc:sldMk cId="3938517986" sldId="265"/>
            <ac:spMk id="10" creationId="{C525ECD5-D28D-617E-12F1-9F84B11AD77B}"/>
          </ac:spMkLst>
        </pc:spChg>
        <pc:picChg chg="add mod">
          <ac:chgData name="Ash Banaszek" userId="1a54c9abc1c5d9bd" providerId="LiveId" clId="{AA486CB5-7861-4447-96F9-C348D0650FB4}" dt="2024-06-28T16:56:17.764" v="129"/>
          <ac:picMkLst>
            <pc:docMk/>
            <pc:sldMk cId="3938517986" sldId="265"/>
            <ac:picMk id="4" creationId="{3BA8F346-AE2B-DF04-2DC5-A00B45F1B2AA}"/>
          </ac:picMkLst>
        </pc:picChg>
        <pc:picChg chg="add del">
          <ac:chgData name="Ash Banaszek" userId="1a54c9abc1c5d9bd" providerId="LiveId" clId="{AA486CB5-7861-4447-96F9-C348D0650FB4}" dt="2024-06-28T20:30:17.415" v="1210" actId="478"/>
          <ac:picMkLst>
            <pc:docMk/>
            <pc:sldMk cId="3938517986" sldId="265"/>
            <ac:picMk id="5" creationId="{92889041-DD67-6D66-6E91-73EEE590ED88}"/>
          </ac:picMkLst>
        </pc:picChg>
        <pc:picChg chg="add mod">
          <ac:chgData name="Ash Banaszek" userId="1a54c9abc1c5d9bd" providerId="LiveId" clId="{AA486CB5-7861-4447-96F9-C348D0650FB4}" dt="2024-06-28T20:31:30.891" v="1232" actId="1076"/>
          <ac:picMkLst>
            <pc:docMk/>
            <pc:sldMk cId="3938517986" sldId="265"/>
            <ac:picMk id="6" creationId="{916330D7-89FA-6F89-8962-1D5A7395F410}"/>
          </ac:picMkLst>
        </pc:picChg>
        <pc:picChg chg="add mod">
          <ac:chgData name="Ash Banaszek" userId="1a54c9abc1c5d9bd" providerId="LiveId" clId="{AA486CB5-7861-4447-96F9-C348D0650FB4}" dt="2024-06-28T20:30:54.298" v="1219" actId="196"/>
          <ac:picMkLst>
            <pc:docMk/>
            <pc:sldMk cId="3938517986" sldId="265"/>
            <ac:picMk id="7" creationId="{C96CB0EA-C0DD-544D-A5EE-73280EE36E0F}"/>
          </ac:picMkLst>
        </pc:picChg>
        <pc:picChg chg="add mod">
          <ac:chgData name="Ash Banaszek" userId="1a54c9abc1c5d9bd" providerId="LiveId" clId="{AA486CB5-7861-4447-96F9-C348D0650FB4}" dt="2024-06-28T20:30:59.714" v="1220" actId="1076"/>
          <ac:picMkLst>
            <pc:docMk/>
            <pc:sldMk cId="3938517986" sldId="265"/>
            <ac:picMk id="8" creationId="{47ACD09C-DFF5-8EF4-E4E8-8B79A2931D2F}"/>
          </ac:picMkLst>
        </pc:picChg>
        <pc:picChg chg="add mod">
          <ac:chgData name="Ash Banaszek" userId="1a54c9abc1c5d9bd" providerId="LiveId" clId="{AA486CB5-7861-4447-96F9-C348D0650FB4}" dt="2024-06-28T16:55:44.005" v="127"/>
          <ac:picMkLst>
            <pc:docMk/>
            <pc:sldMk cId="3938517986" sldId="265"/>
            <ac:picMk id="7170" creationId="{54807F1B-01E7-B531-8E62-14470D32EC18}"/>
          </ac:picMkLst>
        </pc:picChg>
      </pc:sldChg>
      <pc:sldChg chg="addSp delSp modSp add del modTransition">
        <pc:chgData name="Ash Banaszek" userId="1a54c9abc1c5d9bd" providerId="LiveId" clId="{AA486CB5-7861-4447-96F9-C348D0650FB4}" dt="2024-06-28T20:20:21.961" v="1069" actId="47"/>
        <pc:sldMkLst>
          <pc:docMk/>
          <pc:sldMk cId="2653468239" sldId="266"/>
        </pc:sldMkLst>
        <pc:spChg chg="add mod">
          <ac:chgData name="Ash Banaszek" userId="1a54c9abc1c5d9bd" providerId="LiveId" clId="{AA486CB5-7861-4447-96F9-C348D0650FB4}" dt="2024-06-28T16:56:22.587" v="131" actId="478"/>
          <ac:spMkLst>
            <pc:docMk/>
            <pc:sldMk cId="2653468239" sldId="266"/>
            <ac:spMk id="3" creationId="{CBEB5461-1FC1-35CC-2CD0-FD5450FCD458}"/>
          </ac:spMkLst>
        </pc:spChg>
        <pc:picChg chg="del">
          <ac:chgData name="Ash Banaszek" userId="1a54c9abc1c5d9bd" providerId="LiveId" clId="{AA486CB5-7861-4447-96F9-C348D0650FB4}" dt="2024-06-28T16:56:22.587" v="131" actId="478"/>
          <ac:picMkLst>
            <pc:docMk/>
            <pc:sldMk cId="2653468239" sldId="266"/>
            <ac:picMk id="6146" creationId="{07DF0A33-8F0B-1928-6CFB-C99A818A3E7B}"/>
          </ac:picMkLst>
        </pc:picChg>
        <pc:picChg chg="add">
          <ac:chgData name="Ash Banaszek" userId="1a54c9abc1c5d9bd" providerId="LiveId" clId="{AA486CB5-7861-4447-96F9-C348D0650FB4}" dt="2024-06-28T16:56:23.121" v="132"/>
          <ac:picMkLst>
            <pc:docMk/>
            <pc:sldMk cId="2653468239" sldId="266"/>
            <ac:picMk id="8194" creationId="{A4E5B6E9-C1B3-9D42-57AD-8B1F8EF92ACD}"/>
          </ac:picMkLst>
        </pc:picChg>
      </pc:sldChg>
      <pc:sldChg chg="addSp delSp modSp new del mod modTransition">
        <pc:chgData name="Ash Banaszek" userId="1a54c9abc1c5d9bd" providerId="LiveId" clId="{AA486CB5-7861-4447-96F9-C348D0650FB4}" dt="2024-06-28T20:30:05.240" v="1208" actId="47"/>
        <pc:sldMkLst>
          <pc:docMk/>
          <pc:sldMk cId="3065587480" sldId="267"/>
        </pc:sldMkLst>
        <pc:spChg chg="del">
          <ac:chgData name="Ash Banaszek" userId="1a54c9abc1c5d9bd" providerId="LiveId" clId="{AA486CB5-7861-4447-96F9-C348D0650FB4}" dt="2024-06-28T16:57:46.588" v="134" actId="931"/>
          <ac:spMkLst>
            <pc:docMk/>
            <pc:sldMk cId="3065587480" sldId="267"/>
            <ac:spMk id="3" creationId="{E7D736D5-879A-79DF-B087-6D95D1C464DE}"/>
          </ac:spMkLst>
        </pc:sp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" creationId="{C0167FCB-8DF2-6981-1FB4-E25F21023D20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7" creationId="{58FA6A59-9579-AF29-0DAC-548AD035536F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9" creationId="{F16E1CAD-3F1A-E689-D79B-BDCDB2012669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1" creationId="{3353D242-1CB6-90B1-1156-80F95F22C8E8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3" creationId="{5609592C-EF61-2C9A-79E8-6A277B30827B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5" creationId="{42CDB58D-00E9-6AA7-5221-D4AE33CEDE6A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7" creationId="{A6AEB4CB-E3ED-C51F-362E-7951FB56E585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9" creationId="{E5E4BB79-4B48-78DA-897F-0BA0596D8756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1" creationId="{225EDE4B-2D7D-A9FA-15F9-660C89D3D647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3" creationId="{E27BD584-C5AF-F651-26E9-2CE302BFD9D3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5" creationId="{A7C575AF-22AC-E0B6-94DE-CA4C3688896C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7" creationId="{E81591DB-D8D1-2116-BADF-DD2BB5CD6B1D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9" creationId="{AB943495-FBB4-FFA2-BFE5-9FE2E6F33C14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31" creationId="{ABC76126-77BA-E3B4-9E4E-84804EA1D681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33" creationId="{4473CC8C-A90C-B557-F236-026639B47B73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35" creationId="{8B39CBF3-32ED-7CA1-8799-FD56BF369E99}"/>
          </ac:picMkLst>
        </pc:picChg>
        <pc:picChg chg="add del mod">
          <ac:chgData name="Ash Banaszek" userId="1a54c9abc1c5d9bd" providerId="LiveId" clId="{AA486CB5-7861-4447-96F9-C348D0650FB4}" dt="2024-06-28T16:58:11.964" v="148" actId="21"/>
          <ac:picMkLst>
            <pc:docMk/>
            <pc:sldMk cId="3065587480" sldId="267"/>
            <ac:picMk id="37" creationId="{286B720B-1B25-11B8-B3A4-E1A728CCDC7E}"/>
          </ac:picMkLst>
        </pc:picChg>
        <pc:picChg chg="add mod">
          <ac:chgData name="Ash Banaszek" userId="1a54c9abc1c5d9bd" providerId="LiveId" clId="{AA486CB5-7861-4447-96F9-C348D0650FB4}" dt="2024-06-28T16:58:08.351" v="146" actId="1076"/>
          <ac:picMkLst>
            <pc:docMk/>
            <pc:sldMk cId="3065587480" sldId="267"/>
            <ac:picMk id="39" creationId="{00D5FD33-B55A-C6AF-C4DA-BB89F54D278B}"/>
          </ac:picMkLst>
        </pc:picChg>
        <pc:picChg chg="add mod">
          <ac:chgData name="Ash Banaszek" userId="1a54c9abc1c5d9bd" providerId="LiveId" clId="{AA486CB5-7861-4447-96F9-C348D0650FB4}" dt="2024-06-28T16:58:06.450" v="145" actId="1076"/>
          <ac:picMkLst>
            <pc:docMk/>
            <pc:sldMk cId="3065587480" sldId="267"/>
            <ac:picMk id="41" creationId="{EE466C2D-E060-01CF-E779-AB8548A17B16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43" creationId="{6C1345CD-191F-44B7-9D20-70A7A9C15DB9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45" creationId="{15D5E610-9D2F-2624-38D0-66CA88C27CBC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47" creationId="{2D155960-6D9F-C4ED-62BD-A6726E91B2FB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49" creationId="{A77BB8A0-E4E5-65F3-D04C-9178D9F6E539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1" creationId="{7177EE8B-15C5-CBF0-F751-A592B1B9B097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3" creationId="{1C7429FE-9AF9-84CF-A68C-82DFB1193BE9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5" creationId="{96C60392-5D03-9757-5108-547635BD0042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7" creationId="{A2E4336A-425A-BB21-7782-C67257223B64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9" creationId="{6663E9DB-0BEB-380A-BAF3-1475F0797B90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1" creationId="{7130EC86-EEA9-E72F-9CA0-5645B84E01D8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3" creationId="{F5963FAB-3327-895B-D1CD-48F0A9887FA2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5" creationId="{C5216EBC-106E-5FBC-0C31-F08279B43A7A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7" creationId="{0F0F7CB4-961A-E7EB-2F4C-44B6776DEB2D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9" creationId="{30A55FFC-4BC0-D071-509B-415BFA888BBD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71" creationId="{4AB85234-F205-900C-7403-DA4C5849A7AA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73" creationId="{6D406043-40EB-042B-F9C6-36E038CB4D2B}"/>
          </ac:picMkLst>
        </pc:picChg>
        <pc:picChg chg="add mod">
          <ac:chgData name="Ash Banaszek" userId="1a54c9abc1c5d9bd" providerId="LiveId" clId="{AA486CB5-7861-4447-96F9-C348D0650FB4}" dt="2024-06-28T16:58:04.658" v="144" actId="1076"/>
          <ac:picMkLst>
            <pc:docMk/>
            <pc:sldMk cId="3065587480" sldId="267"/>
            <ac:picMk id="75" creationId="{A3C92C0E-FC9E-5415-F5B5-52C16D232604}"/>
          </ac:picMkLst>
        </pc:picChg>
        <pc:picChg chg="add mod">
          <ac:chgData name="Ash Banaszek" userId="1a54c9abc1c5d9bd" providerId="LiveId" clId="{AA486CB5-7861-4447-96F9-C348D0650FB4}" dt="2024-06-28T16:58:02.632" v="143" actId="1076"/>
          <ac:picMkLst>
            <pc:docMk/>
            <pc:sldMk cId="3065587480" sldId="267"/>
            <ac:picMk id="77" creationId="{358AA7C0-C249-6DFA-A2F0-CAE54E9C4540}"/>
          </ac:picMkLst>
        </pc:picChg>
        <pc:picChg chg="add mod">
          <ac:chgData name="Ash Banaszek" userId="1a54c9abc1c5d9bd" providerId="LiveId" clId="{AA486CB5-7861-4447-96F9-C348D0650FB4}" dt="2024-06-28T16:58:01.312" v="142" actId="1076"/>
          <ac:picMkLst>
            <pc:docMk/>
            <pc:sldMk cId="3065587480" sldId="267"/>
            <ac:picMk id="79" creationId="{C0A240F3-A2CF-B7CF-2D5C-EF791FEF0379}"/>
          </ac:picMkLst>
        </pc:picChg>
        <pc:picChg chg="add mod">
          <ac:chgData name="Ash Banaszek" userId="1a54c9abc1c5d9bd" providerId="LiveId" clId="{AA486CB5-7861-4447-96F9-C348D0650FB4}" dt="2024-06-28T16:57:59.538" v="141" actId="1076"/>
          <ac:picMkLst>
            <pc:docMk/>
            <pc:sldMk cId="3065587480" sldId="267"/>
            <ac:picMk id="81" creationId="{D4C9D431-CB97-2B39-ABDC-6DF975233CED}"/>
          </ac:picMkLst>
        </pc:picChg>
        <pc:picChg chg="add mod">
          <ac:chgData name="Ash Banaszek" userId="1a54c9abc1c5d9bd" providerId="LiveId" clId="{AA486CB5-7861-4447-96F9-C348D0650FB4}" dt="2024-06-28T16:57:57.793" v="140" actId="1076"/>
          <ac:picMkLst>
            <pc:docMk/>
            <pc:sldMk cId="3065587480" sldId="267"/>
            <ac:picMk id="83" creationId="{71172940-CF4D-3D0D-C01C-91B1DE90BB9C}"/>
          </ac:picMkLst>
        </pc:picChg>
        <pc:picChg chg="add mod">
          <ac:chgData name="Ash Banaszek" userId="1a54c9abc1c5d9bd" providerId="LiveId" clId="{AA486CB5-7861-4447-96F9-C348D0650FB4}" dt="2024-06-28T16:57:56.047" v="139" actId="1076"/>
          <ac:picMkLst>
            <pc:docMk/>
            <pc:sldMk cId="3065587480" sldId="267"/>
            <ac:picMk id="85" creationId="{BF2F1E7B-9CBB-C45A-7929-1C9054EBF0CD}"/>
          </ac:picMkLst>
        </pc:picChg>
        <pc:picChg chg="add mod">
          <ac:chgData name="Ash Banaszek" userId="1a54c9abc1c5d9bd" providerId="LiveId" clId="{AA486CB5-7861-4447-96F9-C348D0650FB4}" dt="2024-06-28T16:57:54.319" v="138" actId="1076"/>
          <ac:picMkLst>
            <pc:docMk/>
            <pc:sldMk cId="3065587480" sldId="267"/>
            <ac:picMk id="87" creationId="{4117A561-8F00-91FA-023D-CF16129DF0BF}"/>
          </ac:picMkLst>
        </pc:picChg>
        <pc:picChg chg="add mod">
          <ac:chgData name="Ash Banaszek" userId="1a54c9abc1c5d9bd" providerId="LiveId" clId="{AA486CB5-7861-4447-96F9-C348D0650FB4}" dt="2024-06-28T16:57:53.031" v="137" actId="1076"/>
          <ac:picMkLst>
            <pc:docMk/>
            <pc:sldMk cId="3065587480" sldId="267"/>
            <ac:picMk id="89" creationId="{324D0FCA-8291-7610-4139-CAF87726E497}"/>
          </ac:picMkLst>
        </pc:picChg>
        <pc:picChg chg="add mod">
          <ac:chgData name="Ash Banaszek" userId="1a54c9abc1c5d9bd" providerId="LiveId" clId="{AA486CB5-7861-4447-96F9-C348D0650FB4}" dt="2024-06-28T16:57:51.884" v="136" actId="1076"/>
          <ac:picMkLst>
            <pc:docMk/>
            <pc:sldMk cId="3065587480" sldId="267"/>
            <ac:picMk id="91" creationId="{009BD24D-6308-F57A-C5EC-94D7880CB042}"/>
          </ac:picMkLst>
        </pc:picChg>
      </pc:sldChg>
      <pc:sldChg chg="addSp delSp modSp add mod ord modTransition modAnim">
        <pc:chgData name="Ash Banaszek" userId="1a54c9abc1c5d9bd" providerId="LiveId" clId="{AA486CB5-7861-4447-96F9-C348D0650FB4}" dt="2024-06-28T20:43:20.513" v="1368"/>
        <pc:sldMkLst>
          <pc:docMk/>
          <pc:sldMk cId="2187590091" sldId="268"/>
        </pc:sldMkLst>
        <pc:spChg chg="mod ord">
          <ac:chgData name="Ash Banaszek" userId="1a54c9abc1c5d9bd" providerId="LiveId" clId="{AA486CB5-7861-4447-96F9-C348D0650FB4}" dt="2024-06-28T17:06:43.248" v="250" actId="1076"/>
          <ac:spMkLst>
            <pc:docMk/>
            <pc:sldMk cId="2187590091" sldId="268"/>
            <ac:spMk id="2" creationId="{7589F5A3-7720-3184-8ECA-7C8077571929}"/>
          </ac:spMkLst>
        </pc:spChg>
        <pc:picChg chg="del">
          <ac:chgData name="Ash Banaszek" userId="1a54c9abc1c5d9bd" providerId="LiveId" clId="{AA486CB5-7861-4447-96F9-C348D0650FB4}" dt="2024-06-28T17:06:14.625" v="239" actId="478"/>
          <ac:picMkLst>
            <pc:docMk/>
            <pc:sldMk cId="2187590091" sldId="268"/>
            <ac:picMk id="5" creationId="{DDFC049D-4415-807E-4352-5C18BB13D2A1}"/>
          </ac:picMkLst>
        </pc:picChg>
        <pc:picChg chg="del">
          <ac:chgData name="Ash Banaszek" userId="1a54c9abc1c5d9bd" providerId="LiveId" clId="{AA486CB5-7861-4447-96F9-C348D0650FB4}" dt="2024-06-28T17:06:22.196" v="245" actId="478"/>
          <ac:picMkLst>
            <pc:docMk/>
            <pc:sldMk cId="2187590091" sldId="268"/>
            <ac:picMk id="6" creationId="{516E64DC-BAED-AE08-DF71-76A95DDF71B8}"/>
          </ac:picMkLst>
        </pc:picChg>
        <pc:picChg chg="del">
          <ac:chgData name="Ash Banaszek" userId="1a54c9abc1c5d9bd" providerId="LiveId" clId="{AA486CB5-7861-4447-96F9-C348D0650FB4}" dt="2024-06-28T17:06:16.917" v="241" actId="478"/>
          <ac:picMkLst>
            <pc:docMk/>
            <pc:sldMk cId="2187590091" sldId="268"/>
            <ac:picMk id="7" creationId="{18566A1E-2B2C-A871-2053-30786D3A5F14}"/>
          </ac:picMkLst>
        </pc:picChg>
        <pc:picChg chg="mod">
          <ac:chgData name="Ash Banaszek" userId="1a54c9abc1c5d9bd" providerId="LiveId" clId="{AA486CB5-7861-4447-96F9-C348D0650FB4}" dt="2024-06-28T17:06:30.034" v="247" actId="1076"/>
          <ac:picMkLst>
            <pc:docMk/>
            <pc:sldMk cId="2187590091" sldId="268"/>
            <ac:picMk id="8" creationId="{4DE26B9A-B7BF-EC73-0187-3CA81A089C1D}"/>
          </ac:picMkLst>
        </pc:picChg>
        <pc:picChg chg="del">
          <ac:chgData name="Ash Banaszek" userId="1a54c9abc1c5d9bd" providerId="LiveId" clId="{AA486CB5-7861-4447-96F9-C348D0650FB4}" dt="2024-06-28T17:06:15.788" v="240" actId="478"/>
          <ac:picMkLst>
            <pc:docMk/>
            <pc:sldMk cId="2187590091" sldId="268"/>
            <ac:picMk id="9" creationId="{9942F737-3269-F7EE-0BEF-FFED83C27906}"/>
          </ac:picMkLst>
        </pc:picChg>
        <pc:picChg chg="del">
          <ac:chgData name="Ash Banaszek" userId="1a54c9abc1c5d9bd" providerId="LiveId" clId="{AA486CB5-7861-4447-96F9-C348D0650FB4}" dt="2024-06-28T17:06:20.814" v="244" actId="478"/>
          <ac:picMkLst>
            <pc:docMk/>
            <pc:sldMk cId="2187590091" sldId="268"/>
            <ac:picMk id="10" creationId="{581AFA08-977A-3AAE-CC8A-0B28D0B6A000}"/>
          </ac:picMkLst>
        </pc:picChg>
        <pc:picChg chg="add del mod">
          <ac:chgData name="Ash Banaszek" userId="1a54c9abc1c5d9bd" providerId="LiveId" clId="{AA486CB5-7861-4447-96F9-C348D0650FB4}" dt="2024-06-28T17:19:06.896" v="279" actId="21"/>
          <ac:picMkLst>
            <pc:docMk/>
            <pc:sldMk cId="2187590091" sldId="268"/>
            <ac:picMk id="11" creationId="{F65F34FC-FFB7-2F74-F2C7-8ECA8B8729F9}"/>
          </ac:picMkLst>
        </pc:picChg>
        <pc:picChg chg="add del mod">
          <ac:chgData name="Ash Banaszek" userId="1a54c9abc1c5d9bd" providerId="LiveId" clId="{AA486CB5-7861-4447-96F9-C348D0650FB4}" dt="2024-06-28T17:06:36.882" v="249" actId="1076"/>
          <ac:picMkLst>
            <pc:docMk/>
            <pc:sldMk cId="2187590091" sldId="268"/>
            <ac:picMk id="37" creationId="{286B720B-1B25-11B8-B3A4-E1A728CCDC7E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14.892" v="1067" actId="47"/>
        <pc:sldMkLst>
          <pc:docMk/>
          <pc:sldMk cId="756854859" sldId="269"/>
        </pc:sldMkLst>
        <pc:spChg chg="del">
          <ac:chgData name="Ash Banaszek" userId="1a54c9abc1c5d9bd" providerId="LiveId" clId="{AA486CB5-7861-4447-96F9-C348D0650FB4}" dt="2024-06-28T17:09:29.623" v="262"/>
          <ac:spMkLst>
            <pc:docMk/>
            <pc:sldMk cId="756854859" sldId="269"/>
            <ac:spMk id="3" creationId="{E4CDB7D9-8193-3AD4-2FB0-8F59646F4B7C}"/>
          </ac:spMkLst>
        </pc:spChg>
        <pc:picChg chg="add mod">
          <ac:chgData name="Ash Banaszek" userId="1a54c9abc1c5d9bd" providerId="LiveId" clId="{AA486CB5-7861-4447-96F9-C348D0650FB4}" dt="2024-06-28T17:09:29.623" v="262"/>
          <ac:picMkLst>
            <pc:docMk/>
            <pc:sldMk cId="756854859" sldId="269"/>
            <ac:picMk id="9218" creationId="{DAC575E3-52EB-F258-479E-8DA664DFE9DC}"/>
          </ac:picMkLst>
        </pc:picChg>
        <pc:picChg chg="add">
          <ac:chgData name="Ash Banaszek" userId="1a54c9abc1c5d9bd" providerId="LiveId" clId="{AA486CB5-7861-4447-96F9-C348D0650FB4}" dt="2024-06-28T17:10:04.469" v="263"/>
          <ac:picMkLst>
            <pc:docMk/>
            <pc:sldMk cId="756854859" sldId="269"/>
            <ac:picMk id="9220" creationId="{972F8D8A-FD64-A92D-6253-AF904EBCCB82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16.023" v="1068" actId="47"/>
        <pc:sldMkLst>
          <pc:docMk/>
          <pc:sldMk cId="2642560849" sldId="270"/>
        </pc:sldMkLst>
        <pc:spChg chg="del">
          <ac:chgData name="Ash Banaszek" userId="1a54c9abc1c5d9bd" providerId="LiveId" clId="{AA486CB5-7861-4447-96F9-C348D0650FB4}" dt="2024-06-28T17:10:42.811" v="265"/>
          <ac:spMkLst>
            <pc:docMk/>
            <pc:sldMk cId="2642560849" sldId="270"/>
            <ac:spMk id="3" creationId="{7151DD81-F58A-FD87-5F1B-D65D538622E4}"/>
          </ac:spMkLst>
        </pc:spChg>
        <pc:picChg chg="add mod">
          <ac:chgData name="Ash Banaszek" userId="1a54c9abc1c5d9bd" providerId="LiveId" clId="{AA486CB5-7861-4447-96F9-C348D0650FB4}" dt="2024-06-28T17:10:42.811" v="265"/>
          <ac:picMkLst>
            <pc:docMk/>
            <pc:sldMk cId="2642560849" sldId="270"/>
            <ac:picMk id="10242" creationId="{09BC8FA0-3BA7-E3B2-4EB4-66F35BFB95E5}"/>
          </ac:picMkLst>
        </pc:picChg>
      </pc:sldChg>
      <pc:sldChg chg="addSp delSp modSp new mod ord modTransition">
        <pc:chgData name="Ash Banaszek" userId="1a54c9abc1c5d9bd" providerId="LiveId" clId="{AA486CB5-7861-4447-96F9-C348D0650FB4}" dt="2024-06-28T20:28:36.484" v="1185"/>
        <pc:sldMkLst>
          <pc:docMk/>
          <pc:sldMk cId="163539895" sldId="271"/>
        </pc:sldMkLst>
        <pc:spChg chg="mod">
          <ac:chgData name="Ash Banaszek" userId="1a54c9abc1c5d9bd" providerId="LiveId" clId="{AA486CB5-7861-4447-96F9-C348D0650FB4}" dt="2024-06-28T20:25:11.858" v="1150" actId="122"/>
          <ac:spMkLst>
            <pc:docMk/>
            <pc:sldMk cId="163539895" sldId="271"/>
            <ac:spMk id="2" creationId="{3615784F-FA92-98C2-1A6B-9E9B0EF16048}"/>
          </ac:spMkLst>
        </pc:spChg>
        <pc:spChg chg="del">
          <ac:chgData name="Ash Banaszek" userId="1a54c9abc1c5d9bd" providerId="LiveId" clId="{AA486CB5-7861-4447-96F9-C348D0650FB4}" dt="2024-06-28T17:11:39.604" v="267"/>
          <ac:spMkLst>
            <pc:docMk/>
            <pc:sldMk cId="163539895" sldId="271"/>
            <ac:spMk id="3" creationId="{4B8EB931-538B-B7D0-D9E8-F6038FC07758}"/>
          </ac:spMkLst>
        </pc:spChg>
        <pc:picChg chg="add mod">
          <ac:chgData name="Ash Banaszek" userId="1a54c9abc1c5d9bd" providerId="LiveId" clId="{AA486CB5-7861-4447-96F9-C348D0650FB4}" dt="2024-06-28T20:25:22.707" v="1152" actId="1076"/>
          <ac:picMkLst>
            <pc:docMk/>
            <pc:sldMk cId="163539895" sldId="271"/>
            <ac:picMk id="4" creationId="{DF9565CD-8F39-49F7-3F68-7B4624D3F857}"/>
          </ac:picMkLst>
        </pc:picChg>
        <pc:picChg chg="add mod">
          <ac:chgData name="Ash Banaszek" userId="1a54c9abc1c5d9bd" providerId="LiveId" clId="{AA486CB5-7861-4447-96F9-C348D0650FB4}" dt="2024-06-28T20:25:26.445" v="1153" actId="1076"/>
          <ac:picMkLst>
            <pc:docMk/>
            <pc:sldMk cId="163539895" sldId="271"/>
            <ac:picMk id="11266" creationId="{F7DFF910-1814-27A0-D48B-2454D6A80344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21.961" v="1069" actId="47"/>
        <pc:sldMkLst>
          <pc:docMk/>
          <pc:sldMk cId="189592776" sldId="272"/>
        </pc:sldMkLst>
        <pc:spChg chg="del">
          <ac:chgData name="Ash Banaszek" userId="1a54c9abc1c5d9bd" providerId="LiveId" clId="{AA486CB5-7861-4447-96F9-C348D0650FB4}" dt="2024-06-28T17:12:34.940" v="269"/>
          <ac:spMkLst>
            <pc:docMk/>
            <pc:sldMk cId="189592776" sldId="272"/>
            <ac:spMk id="3" creationId="{76426846-E9F4-1BD7-15E6-61BFA8086061}"/>
          </ac:spMkLst>
        </pc:spChg>
        <pc:picChg chg="add mod">
          <ac:chgData name="Ash Banaszek" userId="1a54c9abc1c5d9bd" providerId="LiveId" clId="{AA486CB5-7861-4447-96F9-C348D0650FB4}" dt="2024-06-28T17:12:34.940" v="269"/>
          <ac:picMkLst>
            <pc:docMk/>
            <pc:sldMk cId="189592776" sldId="272"/>
            <ac:picMk id="12290" creationId="{B0C3B1BE-B066-00E8-CDFA-03EF05EC562D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21.961" v="1069" actId="47"/>
        <pc:sldMkLst>
          <pc:docMk/>
          <pc:sldMk cId="819842020" sldId="273"/>
        </pc:sldMkLst>
        <pc:spChg chg="del">
          <ac:chgData name="Ash Banaszek" userId="1a54c9abc1c5d9bd" providerId="LiveId" clId="{AA486CB5-7861-4447-96F9-C348D0650FB4}" dt="2024-06-28T17:13:27.707" v="271"/>
          <ac:spMkLst>
            <pc:docMk/>
            <pc:sldMk cId="819842020" sldId="273"/>
            <ac:spMk id="3" creationId="{9B264BD8-DBF0-CA40-D035-990B3C6454B8}"/>
          </ac:spMkLst>
        </pc:spChg>
        <pc:picChg chg="add mod">
          <ac:chgData name="Ash Banaszek" userId="1a54c9abc1c5d9bd" providerId="LiveId" clId="{AA486CB5-7861-4447-96F9-C348D0650FB4}" dt="2024-06-28T17:13:27.707" v="271"/>
          <ac:picMkLst>
            <pc:docMk/>
            <pc:sldMk cId="819842020" sldId="273"/>
            <ac:picMk id="13314" creationId="{9FDEA7E0-ABC9-2930-EB8A-DA5DF6BBB0F2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21.961" v="1069" actId="47"/>
        <pc:sldMkLst>
          <pc:docMk/>
          <pc:sldMk cId="1619433829" sldId="274"/>
        </pc:sldMkLst>
        <pc:spChg chg="del">
          <ac:chgData name="Ash Banaszek" userId="1a54c9abc1c5d9bd" providerId="LiveId" clId="{AA486CB5-7861-4447-96F9-C348D0650FB4}" dt="2024-06-28T17:14:05.391" v="273"/>
          <ac:spMkLst>
            <pc:docMk/>
            <pc:sldMk cId="1619433829" sldId="274"/>
            <ac:spMk id="3" creationId="{5CC9F262-C483-6EFB-ED40-471A4583CB0F}"/>
          </ac:spMkLst>
        </pc:spChg>
        <pc:picChg chg="add mod">
          <ac:chgData name="Ash Banaszek" userId="1a54c9abc1c5d9bd" providerId="LiveId" clId="{AA486CB5-7861-4447-96F9-C348D0650FB4}" dt="2024-06-28T17:14:05.391" v="273"/>
          <ac:picMkLst>
            <pc:docMk/>
            <pc:sldMk cId="1619433829" sldId="274"/>
            <ac:picMk id="14338" creationId="{1507B4DE-774E-A74E-AA14-354DE0643B70}"/>
          </ac:picMkLst>
        </pc:picChg>
      </pc:sldChg>
      <pc:sldChg chg="addSp delSp modSp new mod ord modTransition modAnim">
        <pc:chgData name="Ash Banaszek" userId="1a54c9abc1c5d9bd" providerId="LiveId" clId="{AA486CB5-7861-4447-96F9-C348D0650FB4}" dt="2024-06-28T20:18:18.133" v="1057"/>
        <pc:sldMkLst>
          <pc:docMk/>
          <pc:sldMk cId="957318445" sldId="275"/>
        </pc:sldMkLst>
        <pc:spChg chg="del">
          <ac:chgData name="Ash Banaszek" userId="1a54c9abc1c5d9bd" providerId="LiveId" clId="{AA486CB5-7861-4447-96F9-C348D0650FB4}" dt="2024-06-28T17:14:59.961" v="275" actId="22"/>
          <ac:spMkLst>
            <pc:docMk/>
            <pc:sldMk cId="957318445" sldId="275"/>
            <ac:spMk id="3" creationId="{196763D8-C0F7-8154-5D45-BD0C45F8371E}"/>
          </ac:spMkLst>
        </pc:spChg>
        <pc:spChg chg="add del mod">
          <ac:chgData name="Ash Banaszek" userId="1a54c9abc1c5d9bd" providerId="LiveId" clId="{AA486CB5-7861-4447-96F9-C348D0650FB4}" dt="2024-06-28T20:01:38.180" v="803" actId="22"/>
          <ac:spMkLst>
            <pc:docMk/>
            <pc:sldMk cId="957318445" sldId="275"/>
            <ac:spMk id="7" creationId="{42D70FA9-2360-A5CC-6F24-7F982BFABCFB}"/>
          </ac:spMkLst>
        </pc:spChg>
        <pc:picChg chg="add del mod ord">
          <ac:chgData name="Ash Banaszek" userId="1a54c9abc1c5d9bd" providerId="LiveId" clId="{AA486CB5-7861-4447-96F9-C348D0650FB4}" dt="2024-06-28T20:00:51.653" v="802" actId="478"/>
          <ac:picMkLst>
            <pc:docMk/>
            <pc:sldMk cId="957318445" sldId="275"/>
            <ac:picMk id="5" creationId="{2F73AC42-4C9D-2EF8-0D7D-0CDF76D4F2F1}"/>
          </ac:picMkLst>
        </pc:picChg>
        <pc:picChg chg="add mod ord">
          <ac:chgData name="Ash Banaszek" userId="1a54c9abc1c5d9bd" providerId="LiveId" clId="{AA486CB5-7861-4447-96F9-C348D0650FB4}" dt="2024-06-28T20:01:49.360" v="807" actId="1076"/>
          <ac:picMkLst>
            <pc:docMk/>
            <pc:sldMk cId="957318445" sldId="275"/>
            <ac:picMk id="9" creationId="{DF97CC83-6AAB-A6FA-EA3B-CA4A6004F80F}"/>
          </ac:picMkLst>
        </pc:picChg>
        <pc:picChg chg="add mod">
          <ac:chgData name="Ash Banaszek" userId="1a54c9abc1c5d9bd" providerId="LiveId" clId="{AA486CB5-7861-4447-96F9-C348D0650FB4}" dt="2024-06-28T20:05:33.960" v="848" actId="167"/>
          <ac:picMkLst>
            <pc:docMk/>
            <pc:sldMk cId="957318445" sldId="275"/>
            <ac:picMk id="22530" creationId="{1F5CDB20-3474-9DCB-CAED-5BE20DD220A7}"/>
          </ac:picMkLst>
        </pc:picChg>
        <pc:cxnChg chg="add mod">
          <ac:chgData name="Ash Banaszek" userId="1a54c9abc1c5d9bd" providerId="LiveId" clId="{AA486CB5-7861-4447-96F9-C348D0650FB4}" dt="2024-06-28T20:04:41.419" v="844" actId="1076"/>
          <ac:cxnSpMkLst>
            <pc:docMk/>
            <pc:sldMk cId="957318445" sldId="275"/>
            <ac:cxnSpMk id="11" creationId="{8DFCDE7E-A5F4-71F1-EF29-988815A0E3BB}"/>
          </ac:cxnSpMkLst>
        </pc:cxnChg>
      </pc:sldChg>
      <pc:sldChg chg="addSp delSp modSp new del mod modTransition">
        <pc:chgData name="Ash Banaszek" userId="1a54c9abc1c5d9bd" providerId="LiveId" clId="{AA486CB5-7861-4447-96F9-C348D0650FB4}" dt="2024-06-28T20:20:12.538" v="1066" actId="47"/>
        <pc:sldMkLst>
          <pc:docMk/>
          <pc:sldMk cId="267559738" sldId="276"/>
        </pc:sldMkLst>
        <pc:spChg chg="del">
          <ac:chgData name="Ash Banaszek" userId="1a54c9abc1c5d9bd" providerId="LiveId" clId="{AA486CB5-7861-4447-96F9-C348D0650FB4}" dt="2024-06-28T17:19:55.866" v="283" actId="931"/>
          <ac:spMkLst>
            <pc:docMk/>
            <pc:sldMk cId="267559738" sldId="276"/>
            <ac:spMk id="3" creationId="{FF17E3BE-2334-22B3-24A9-DE71C6822BCE}"/>
          </ac:spMkLst>
        </pc:sp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5" creationId="{EA2F9AE2-C749-7738-1CDE-FC6171D11C80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7" creationId="{817D07D6-C2F8-7261-760F-B83A074BC1EF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9" creationId="{E62C809F-46DF-DCBC-5A75-9318BE61954C}"/>
          </ac:picMkLst>
        </pc:picChg>
        <pc:picChg chg="add mod">
          <ac:chgData name="Ash Banaszek" userId="1a54c9abc1c5d9bd" providerId="LiveId" clId="{AA486CB5-7861-4447-96F9-C348D0650FB4}" dt="2024-06-28T17:19:16.607" v="282" actId="207"/>
          <ac:picMkLst>
            <pc:docMk/>
            <pc:sldMk cId="267559738" sldId="276"/>
            <ac:picMk id="11" creationId="{F65F34FC-FFB7-2F74-F2C7-8ECA8B8729F9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12" creationId="{F648FEDA-6409-70FA-82C9-CF36A284EFE7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14" creationId="{11D2EC40-4EAA-3BCF-BBC6-211160510BD3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16" creationId="{53F27F72-E2B1-F20F-E368-97FF8264253D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18" creationId="{6419E446-F58E-FB3E-8F41-454E9B4A2D91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0" creationId="{42910BB6-3DFB-D43C-1BAE-3D59B750312B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2" creationId="{7CE83F7A-192A-86B8-CE98-4DB7FE9EC369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4" creationId="{CCE3EA52-D059-5835-C23E-ACD092805D36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6" creationId="{64E28D8E-734D-0577-6ED0-0E2A8DBC65EC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8" creationId="{4C0157BD-4910-104C-647D-7EEEECB55DAC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30" creationId="{33B4B4B1-1B90-25ED-2BFC-FADE9B45A085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32" creationId="{5A1F619C-E134-DF56-DBEC-E67C93691F9C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34" creationId="{53E36F58-5969-8BB7-2D68-3A4C253CD40B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36" creationId="{09680D4D-94CE-674A-EFD6-76EC4BE4F182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38" creationId="{88F94C55-90DD-73A4-A88C-FCE6A219D3CD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0" creationId="{939EE8AD-5653-9CE2-0C5E-3E0ED6A7758F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2" creationId="{5E571DBC-70C8-D307-8366-A44CB932FBC2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4" creationId="{BED307A0-462B-49A7-D3F2-70D66FA21E09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6" creationId="{610F635B-5BAA-FDCF-AB76-6F1A6D106822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8" creationId="{3F3E1AB7-1C67-1D6D-F6B2-B27D108C053F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0" creationId="{F86C296C-22B0-2EB0-2868-9FC5039B2F81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2" creationId="{C7C952B5-F259-637A-760A-E60375813551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4" creationId="{DE4F0353-FB69-CBBD-EB52-48C79A5E85CF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6" creationId="{1C97C10C-813D-BBD6-2AE3-F911B266E5A3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8" creationId="{8F2BEC6B-0A73-BCC7-53B0-FBCD76008618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0" creationId="{A729DC79-8660-065E-AA0E-7F86F58521C2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2" creationId="{AA3C20AA-F86F-8C8F-20DB-AB0569BC3EE5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4" creationId="{0D77709D-42FF-EC48-EF66-DFE5F4986FD8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6" creationId="{76F73423-6F75-3F38-DEBF-89331B51564A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8" creationId="{5B2BDFBE-751F-1FAF-BFB2-E6FD47DD2027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70" creationId="{C1E6DBEE-4C9E-4A9A-DBC3-9C0CB533F29F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72" creationId="{917E7DB4-9F82-0421-F5A6-340C3976C5ED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74" creationId="{537B4FB7-6BF8-9A9C-B28A-8CE78B2C9C9B}"/>
          </ac:picMkLst>
        </pc:picChg>
      </pc:sldChg>
      <pc:sldChg chg="addSp delSp modSp add mod ord modTransition modClrScheme modAnim chgLayout modNotesTx">
        <pc:chgData name="Ash Banaszek" userId="1a54c9abc1c5d9bd" providerId="LiveId" clId="{AA486CB5-7861-4447-96F9-C348D0650FB4}" dt="2024-06-28T21:02:26.845" v="1787"/>
        <pc:sldMkLst>
          <pc:docMk/>
          <pc:sldMk cId="2329360849" sldId="277"/>
        </pc:sldMkLst>
        <pc:spChg chg="add mod ord">
          <ac:chgData name="Ash Banaszek" userId="1a54c9abc1c5d9bd" providerId="LiveId" clId="{AA486CB5-7861-4447-96F9-C348D0650FB4}" dt="2024-06-28T18:15:05.886" v="330" actId="700"/>
          <ac:spMkLst>
            <pc:docMk/>
            <pc:sldMk cId="2329360849" sldId="277"/>
            <ac:spMk id="2" creationId="{913E1DFF-697A-C710-4428-0AC207145ECE}"/>
          </ac:spMkLst>
        </pc:spChg>
        <pc:spChg chg="add del mod ord">
          <ac:chgData name="Ash Banaszek" userId="1a54c9abc1c5d9bd" providerId="LiveId" clId="{AA486CB5-7861-4447-96F9-C348D0650FB4}" dt="2024-06-28T18:15:07.729" v="331"/>
          <ac:spMkLst>
            <pc:docMk/>
            <pc:sldMk cId="2329360849" sldId="277"/>
            <ac:spMk id="3" creationId="{DC2F7FFA-FACC-E28E-D979-E0310141DC31}"/>
          </ac:spMkLst>
        </pc:spChg>
        <pc:spChg chg="del mod ord">
          <ac:chgData name="Ash Banaszek" userId="1a54c9abc1c5d9bd" providerId="LiveId" clId="{AA486CB5-7861-4447-96F9-C348D0650FB4}" dt="2024-06-28T18:15:05.886" v="330" actId="700"/>
          <ac:spMkLst>
            <pc:docMk/>
            <pc:sldMk cId="2329360849" sldId="277"/>
            <ac:spMk id="4" creationId="{A8794E12-602A-903A-CA3E-0D37E9FFBA30}"/>
          </ac:spMkLst>
        </pc:spChg>
        <pc:spChg chg="del mod ord">
          <ac:chgData name="Ash Banaszek" userId="1a54c9abc1c5d9bd" providerId="LiveId" clId="{AA486CB5-7861-4447-96F9-C348D0650FB4}" dt="2024-06-28T18:15:05.886" v="330" actId="700"/>
          <ac:spMkLst>
            <pc:docMk/>
            <pc:sldMk cId="2329360849" sldId="277"/>
            <ac:spMk id="5" creationId="{D1EDA724-F330-BB21-86DE-7E9B5131AAB1}"/>
          </ac:spMkLst>
        </pc:spChg>
        <pc:picChg chg="add mod modCrop">
          <ac:chgData name="Ash Banaszek" userId="1a54c9abc1c5d9bd" providerId="LiveId" clId="{AA486CB5-7861-4447-96F9-C348D0650FB4}" dt="2024-06-28T20:07:05.847" v="885" actId="1076"/>
          <ac:picMkLst>
            <pc:docMk/>
            <pc:sldMk cId="2329360849" sldId="277"/>
            <ac:picMk id="6" creationId="{E7C9F472-F3C4-0978-FB90-A19CA619B9ED}"/>
          </ac:picMkLst>
        </pc:picChg>
        <pc:picChg chg="add mod">
          <ac:chgData name="Ash Banaszek" userId="1a54c9abc1c5d9bd" providerId="LiveId" clId="{AA486CB5-7861-4447-96F9-C348D0650FB4}" dt="2024-06-28T18:16:00.032" v="335" actId="1076"/>
          <ac:picMkLst>
            <pc:docMk/>
            <pc:sldMk cId="2329360849" sldId="277"/>
            <ac:picMk id="15362" creationId="{E1B7E931-068D-4BB7-DDC5-57B2CB939C95}"/>
          </ac:picMkLst>
        </pc:picChg>
      </pc:sldChg>
      <pc:sldChg chg="addSp delSp new del mod modTransition modClrScheme chgLayout">
        <pc:chgData name="Ash Banaszek" userId="1a54c9abc1c5d9bd" providerId="LiveId" clId="{AA486CB5-7861-4447-96F9-C348D0650FB4}" dt="2024-06-28T20:28:45.990" v="1186" actId="47"/>
        <pc:sldMkLst>
          <pc:docMk/>
          <pc:sldMk cId="4277035929" sldId="278"/>
        </pc:sldMkLst>
        <pc:spChg chg="del">
          <ac:chgData name="Ash Banaszek" userId="1a54c9abc1c5d9bd" providerId="LiveId" clId="{AA486CB5-7861-4447-96F9-C348D0650FB4}" dt="2024-06-28T18:22:19.276" v="501" actId="700"/>
          <ac:spMkLst>
            <pc:docMk/>
            <pc:sldMk cId="4277035929" sldId="278"/>
            <ac:spMk id="2" creationId="{554F5BF8-E33F-80EF-59C5-8AF5B3BB2AD9}"/>
          </ac:spMkLst>
        </pc:spChg>
        <pc:spChg chg="del">
          <ac:chgData name="Ash Banaszek" userId="1a54c9abc1c5d9bd" providerId="LiveId" clId="{AA486CB5-7861-4447-96F9-C348D0650FB4}" dt="2024-06-28T18:22:19.276" v="501" actId="700"/>
          <ac:spMkLst>
            <pc:docMk/>
            <pc:sldMk cId="4277035929" sldId="278"/>
            <ac:spMk id="3" creationId="{F2AB9DB4-5E28-68EE-DE8A-50E2BD81DF60}"/>
          </ac:spMkLst>
        </pc:spChg>
        <pc:picChg chg="add">
          <ac:chgData name="Ash Banaszek" userId="1a54c9abc1c5d9bd" providerId="LiveId" clId="{AA486CB5-7861-4447-96F9-C348D0650FB4}" dt="2024-06-28T18:22:20.635" v="502"/>
          <ac:picMkLst>
            <pc:docMk/>
            <pc:sldMk cId="4277035929" sldId="278"/>
            <ac:picMk id="16386" creationId="{A1E68D1C-FBED-9FB7-CA86-E493D34EEB06}"/>
          </ac:picMkLst>
        </pc:picChg>
      </pc:sldChg>
      <pc:sldChg chg="addSp modSp new ord modTransition modAnim">
        <pc:chgData name="Ash Banaszek" userId="1a54c9abc1c5d9bd" providerId="LiveId" clId="{AA486CB5-7861-4447-96F9-C348D0650FB4}" dt="2024-06-28T21:02:43.065" v="1795"/>
        <pc:sldMkLst>
          <pc:docMk/>
          <pc:sldMk cId="1465295735" sldId="279"/>
        </pc:sldMkLst>
        <pc:picChg chg="add mod">
          <ac:chgData name="Ash Banaszek" userId="1a54c9abc1c5d9bd" providerId="LiveId" clId="{AA486CB5-7861-4447-96F9-C348D0650FB4}" dt="2024-06-28T18:33:50.994" v="515" actId="688"/>
          <ac:picMkLst>
            <pc:docMk/>
            <pc:sldMk cId="1465295735" sldId="279"/>
            <ac:picMk id="4" creationId="{6889B92B-D80E-1FDF-11BB-44728D2B6F27}"/>
          </ac:picMkLst>
        </pc:picChg>
        <pc:picChg chg="add">
          <ac:chgData name="Ash Banaszek" userId="1a54c9abc1c5d9bd" providerId="LiveId" clId="{AA486CB5-7861-4447-96F9-C348D0650FB4}" dt="2024-06-28T18:33:06.126" v="504"/>
          <ac:picMkLst>
            <pc:docMk/>
            <pc:sldMk cId="1465295735" sldId="279"/>
            <ac:picMk id="18434" creationId="{6D5037C1-18ED-1B89-AD32-BE04AECC54B9}"/>
          </ac:picMkLst>
        </pc:picChg>
      </pc:sldChg>
      <pc:sldChg chg="addSp delSp modSp new mod ord modTransition modAnim">
        <pc:chgData name="Ash Banaszek" userId="1a54c9abc1c5d9bd" providerId="LiveId" clId="{AA486CB5-7861-4447-96F9-C348D0650FB4}" dt="2024-06-28T21:00:16.070" v="1784"/>
        <pc:sldMkLst>
          <pc:docMk/>
          <pc:sldMk cId="1297232385" sldId="280"/>
        </pc:sldMkLst>
        <pc:spChg chg="del">
          <ac:chgData name="Ash Banaszek" userId="1a54c9abc1c5d9bd" providerId="LiveId" clId="{AA486CB5-7861-4447-96F9-C348D0650FB4}" dt="2024-06-28T18:36:58.918" v="517"/>
          <ac:spMkLst>
            <pc:docMk/>
            <pc:sldMk cId="1297232385" sldId="280"/>
            <ac:spMk id="3" creationId="{FA8972DC-3E91-0C85-87CD-67B8C1BDD629}"/>
          </ac:spMkLst>
        </pc:spChg>
        <pc:spChg chg="add mod">
          <ac:chgData name="Ash Banaszek" userId="1a54c9abc1c5d9bd" providerId="LiveId" clId="{AA486CB5-7861-4447-96F9-C348D0650FB4}" dt="2024-06-28T19:28:48.796" v="656" actId="207"/>
          <ac:spMkLst>
            <pc:docMk/>
            <pc:sldMk cId="1297232385" sldId="280"/>
            <ac:spMk id="9" creationId="{423E46F9-64AB-0D29-B0D7-536A0F2FC300}"/>
          </ac:spMkLst>
        </pc:spChg>
        <pc:spChg chg="add mod">
          <ac:chgData name="Ash Banaszek" userId="1a54c9abc1c5d9bd" providerId="LiveId" clId="{AA486CB5-7861-4447-96F9-C348D0650FB4}" dt="2024-06-28T19:28:55.675" v="657" actId="207"/>
          <ac:spMkLst>
            <pc:docMk/>
            <pc:sldMk cId="1297232385" sldId="280"/>
            <ac:spMk id="10" creationId="{650880DB-4574-C384-99EC-05D30D023401}"/>
          </ac:spMkLst>
        </pc:spChg>
        <pc:spChg chg="add mod">
          <ac:chgData name="Ash Banaszek" userId="1a54c9abc1c5d9bd" providerId="LiveId" clId="{AA486CB5-7861-4447-96F9-C348D0650FB4}" dt="2024-06-28T18:53:41.597" v="599" actId="1076"/>
          <ac:spMkLst>
            <pc:docMk/>
            <pc:sldMk cId="1297232385" sldId="280"/>
            <ac:spMk id="11" creationId="{EC4F9ED6-A61A-A2F9-3E46-69D18C447C3E}"/>
          </ac:spMkLst>
        </pc:spChg>
        <pc:spChg chg="add mod">
          <ac:chgData name="Ash Banaszek" userId="1a54c9abc1c5d9bd" providerId="LiveId" clId="{AA486CB5-7861-4447-96F9-C348D0650FB4}" dt="2024-06-28T19:29:03.830" v="658" actId="207"/>
          <ac:spMkLst>
            <pc:docMk/>
            <pc:sldMk cId="1297232385" sldId="280"/>
            <ac:spMk id="12" creationId="{BC010BFB-AD3F-B86E-67CC-DCF48CFB4DD6}"/>
          </ac:spMkLst>
        </pc:spChg>
        <pc:picChg chg="add del mod">
          <ac:chgData name="Ash Banaszek" userId="1a54c9abc1c5d9bd" providerId="LiveId" clId="{AA486CB5-7861-4447-96F9-C348D0650FB4}" dt="2024-06-28T18:38:01.890" v="522" actId="478"/>
          <ac:picMkLst>
            <pc:docMk/>
            <pc:sldMk cId="1297232385" sldId="280"/>
            <ac:picMk id="5" creationId="{8100D388-C4A2-5EFB-285F-2EC585025CEC}"/>
          </ac:picMkLst>
        </pc:picChg>
        <pc:picChg chg="add mod modCrop">
          <ac:chgData name="Ash Banaszek" userId="1a54c9abc1c5d9bd" providerId="LiveId" clId="{AA486CB5-7861-4447-96F9-C348D0650FB4}" dt="2024-06-28T18:39:36.931" v="541" actId="1076"/>
          <ac:picMkLst>
            <pc:docMk/>
            <pc:sldMk cId="1297232385" sldId="280"/>
            <ac:picMk id="6" creationId="{B3679DAE-4EA9-355E-1BF7-1A8E06BAF580}"/>
          </ac:picMkLst>
        </pc:picChg>
        <pc:picChg chg="add del mod">
          <ac:chgData name="Ash Banaszek" userId="1a54c9abc1c5d9bd" providerId="LiveId" clId="{AA486CB5-7861-4447-96F9-C348D0650FB4}" dt="2024-06-28T18:45:46.363" v="586" actId="478"/>
          <ac:picMkLst>
            <pc:docMk/>
            <pc:sldMk cId="1297232385" sldId="280"/>
            <ac:picMk id="7" creationId="{F22F6574-64E5-D063-CF0E-96C41E377187}"/>
          </ac:picMkLst>
        </pc:picChg>
        <pc:picChg chg="add del mod">
          <ac:chgData name="Ash Banaszek" userId="1a54c9abc1c5d9bd" providerId="LiveId" clId="{AA486CB5-7861-4447-96F9-C348D0650FB4}" dt="2024-06-28T18:45:45.720" v="585" actId="478"/>
          <ac:picMkLst>
            <pc:docMk/>
            <pc:sldMk cId="1297232385" sldId="280"/>
            <ac:picMk id="8" creationId="{EEF21762-B057-64F9-9581-892C2CCFE768}"/>
          </ac:picMkLst>
        </pc:picChg>
        <pc:picChg chg="add mod">
          <ac:chgData name="Ash Banaszek" userId="1a54c9abc1c5d9bd" providerId="LiveId" clId="{AA486CB5-7861-4447-96F9-C348D0650FB4}" dt="2024-06-28T19:29:10.624" v="659" actId="1076"/>
          <ac:picMkLst>
            <pc:docMk/>
            <pc:sldMk cId="1297232385" sldId="280"/>
            <ac:picMk id="13" creationId="{B4BC8220-E902-B4C1-991C-7272E903DAB6}"/>
          </ac:picMkLst>
        </pc:picChg>
        <pc:picChg chg="add mod">
          <ac:chgData name="Ash Banaszek" userId="1a54c9abc1c5d9bd" providerId="LiveId" clId="{AA486CB5-7861-4447-96F9-C348D0650FB4}" dt="2024-06-28T18:39:21.211" v="538" actId="1076"/>
          <ac:picMkLst>
            <pc:docMk/>
            <pc:sldMk cId="1297232385" sldId="280"/>
            <ac:picMk id="19458" creationId="{2401A75F-F720-1D1D-060C-B81B6809099C}"/>
          </ac:picMkLst>
        </pc:picChg>
      </pc:sldChg>
      <pc:sldChg chg="addSp modSp new mod ord modTransition modAnim">
        <pc:chgData name="Ash Banaszek" userId="1a54c9abc1c5d9bd" providerId="LiveId" clId="{AA486CB5-7861-4447-96F9-C348D0650FB4}" dt="2024-06-28T20:59:32.057" v="1774"/>
        <pc:sldMkLst>
          <pc:docMk/>
          <pc:sldMk cId="1381432640" sldId="281"/>
        </pc:sldMkLst>
        <pc:picChg chg="add mod ord">
          <ac:chgData name="Ash Banaszek" userId="1a54c9abc1c5d9bd" providerId="LiveId" clId="{AA486CB5-7861-4447-96F9-C348D0650FB4}" dt="2024-06-28T20:59:19.245" v="1755" actId="167"/>
          <ac:picMkLst>
            <pc:docMk/>
            <pc:sldMk cId="1381432640" sldId="281"/>
            <ac:picMk id="4" creationId="{C8112AD8-FE51-924D-F46F-BEA7FC483B1C}"/>
          </ac:picMkLst>
        </pc:picChg>
        <pc:picChg chg="add mod">
          <ac:chgData name="Ash Banaszek" userId="1a54c9abc1c5d9bd" providerId="LiveId" clId="{AA486CB5-7861-4447-96F9-C348D0650FB4}" dt="2024-06-28T18:41:46.228" v="545" actId="14100"/>
          <ac:picMkLst>
            <pc:docMk/>
            <pc:sldMk cId="1381432640" sldId="281"/>
            <ac:picMk id="20482" creationId="{A2C16FF6-5C53-894E-5966-99376FE260B3}"/>
          </ac:picMkLst>
        </pc:picChg>
      </pc:sldChg>
      <pc:sldChg chg="addSp delSp modSp add mod ord modTransition modAnim">
        <pc:chgData name="Ash Banaszek" userId="1a54c9abc1c5d9bd" providerId="LiveId" clId="{AA486CB5-7861-4447-96F9-C348D0650FB4}" dt="2024-06-28T21:02:41.103" v="1793"/>
        <pc:sldMkLst>
          <pc:docMk/>
          <pc:sldMk cId="4042462431" sldId="282"/>
        </pc:sldMkLst>
        <pc:spChg chg="del">
          <ac:chgData name="Ash Banaszek" userId="1a54c9abc1c5d9bd" providerId="LiveId" clId="{AA486CB5-7861-4447-96F9-C348D0650FB4}" dt="2024-06-28T19:51:44.466" v="696" actId="478"/>
          <ac:spMkLst>
            <pc:docMk/>
            <pc:sldMk cId="4042462431" sldId="282"/>
            <ac:spMk id="2" creationId="{04C84A5F-2DBC-A45C-E404-A85F4B0CD438}"/>
          </ac:spMkLst>
        </pc:spChg>
        <pc:spChg chg="add del mod">
          <ac:chgData name="Ash Banaszek" userId="1a54c9abc1c5d9bd" providerId="LiveId" clId="{AA486CB5-7861-4447-96F9-C348D0650FB4}" dt="2024-06-28T19:51:44.466" v="696" actId="478"/>
          <ac:spMkLst>
            <pc:docMk/>
            <pc:sldMk cId="4042462431" sldId="282"/>
            <ac:spMk id="4" creationId="{3D2D51C9-FC86-D665-32C3-624AB3197910}"/>
          </ac:spMkLst>
        </pc:spChg>
        <pc:spChg chg="add del">
          <ac:chgData name="Ash Banaszek" userId="1a54c9abc1c5d9bd" providerId="LiveId" clId="{AA486CB5-7861-4447-96F9-C348D0650FB4}" dt="2024-06-28T19:51:44.466" v="696" actId="478"/>
          <ac:spMkLst>
            <pc:docMk/>
            <pc:sldMk cId="4042462431" sldId="282"/>
            <ac:spMk id="6" creationId="{5A5B32D4-9BF8-79AD-CA7C-15CBF78DD88E}"/>
          </ac:spMkLst>
        </pc:spChg>
        <pc:spChg chg="add del mod">
          <ac:chgData name="Ash Banaszek" userId="1a54c9abc1c5d9bd" providerId="LiveId" clId="{AA486CB5-7861-4447-96F9-C348D0650FB4}" dt="2024-06-28T19:55:41.558" v="726" actId="478"/>
          <ac:spMkLst>
            <pc:docMk/>
            <pc:sldMk cId="4042462431" sldId="282"/>
            <ac:spMk id="15" creationId="{968AB596-6AFD-1F54-F8BF-23F304236759}"/>
          </ac:spMkLst>
        </pc:spChg>
        <pc:spChg chg="add mod">
          <ac:chgData name="Ash Banaszek" userId="1a54c9abc1c5d9bd" providerId="LiveId" clId="{AA486CB5-7861-4447-96F9-C348D0650FB4}" dt="2024-06-28T19:57:54.494" v="796" actId="208"/>
          <ac:spMkLst>
            <pc:docMk/>
            <pc:sldMk cId="4042462431" sldId="282"/>
            <ac:spMk id="16" creationId="{62F70E5C-6D8F-B180-BB55-7A3EBA8F9CB5}"/>
          </ac:spMkLst>
        </pc:spChg>
        <pc:spChg chg="add del mod">
          <ac:chgData name="Ash Banaszek" userId="1a54c9abc1c5d9bd" providerId="LiveId" clId="{AA486CB5-7861-4447-96F9-C348D0650FB4}" dt="2024-06-28T19:57:50.061" v="795" actId="478"/>
          <ac:spMkLst>
            <pc:docMk/>
            <pc:sldMk cId="4042462431" sldId="282"/>
            <ac:spMk id="20" creationId="{4EB34DEE-2841-ECA7-E4D0-6DED8DB32F69}"/>
          </ac:spMkLst>
        </pc:spChg>
        <pc:spChg chg="add mod">
          <ac:chgData name="Ash Banaszek" userId="1a54c9abc1c5d9bd" providerId="LiveId" clId="{AA486CB5-7861-4447-96F9-C348D0650FB4}" dt="2024-06-28T20:08:15.094" v="919" actId="1035"/>
          <ac:spMkLst>
            <pc:docMk/>
            <pc:sldMk cId="4042462431" sldId="282"/>
            <ac:spMk id="21" creationId="{7017B703-DB55-A917-3A54-55F248B71B9E}"/>
          </ac:spMkLst>
        </pc:spChg>
        <pc:grpChg chg="add mod">
          <ac:chgData name="Ash Banaszek" userId="1a54c9abc1c5d9bd" providerId="LiveId" clId="{AA486CB5-7861-4447-96F9-C348D0650FB4}" dt="2024-06-28T19:54:52.131" v="717" actId="164"/>
          <ac:grpSpMkLst>
            <pc:docMk/>
            <pc:sldMk cId="4042462431" sldId="282"/>
            <ac:grpSpMk id="14" creationId="{FA801B51-D620-8255-6699-F054A4662ADA}"/>
          </ac:grpSpMkLst>
        </pc:grpChg>
        <pc:picChg chg="del">
          <ac:chgData name="Ash Banaszek" userId="1a54c9abc1c5d9bd" providerId="LiveId" clId="{AA486CB5-7861-4447-96F9-C348D0650FB4}" dt="2024-06-28T19:51:36.718" v="694" actId="478"/>
          <ac:picMkLst>
            <pc:docMk/>
            <pc:sldMk cId="4042462431" sldId="282"/>
            <ac:picMk id="5" creationId="{2F73AC42-4C9D-2EF8-0D7D-0CDF76D4F2F1}"/>
          </ac:picMkLst>
        </pc:picChg>
        <pc:picChg chg="add mod">
          <ac:chgData name="Ash Banaszek" userId="1a54c9abc1c5d9bd" providerId="LiveId" clId="{AA486CB5-7861-4447-96F9-C348D0650FB4}" dt="2024-06-28T19:56:51.553" v="745" actId="1076"/>
          <ac:picMkLst>
            <pc:docMk/>
            <pc:sldMk cId="4042462431" sldId="282"/>
            <ac:picMk id="8" creationId="{AA353871-8356-833B-00BB-7950C58FDE84}"/>
          </ac:picMkLst>
        </pc:picChg>
        <pc:picChg chg="add mod">
          <ac:chgData name="Ash Banaszek" userId="1a54c9abc1c5d9bd" providerId="LiveId" clId="{AA486CB5-7861-4447-96F9-C348D0650FB4}" dt="2024-06-28T19:54:44.864" v="714" actId="207"/>
          <ac:picMkLst>
            <pc:docMk/>
            <pc:sldMk cId="4042462431" sldId="282"/>
            <ac:picMk id="10" creationId="{D4FD745E-BBBD-4AD1-FD77-F7AADC4BD95A}"/>
          </ac:picMkLst>
        </pc:picChg>
        <pc:picChg chg="add mod">
          <ac:chgData name="Ash Banaszek" userId="1a54c9abc1c5d9bd" providerId="LiveId" clId="{AA486CB5-7861-4447-96F9-C348D0650FB4}" dt="2024-06-28T19:54:44.864" v="714" actId="207"/>
          <ac:picMkLst>
            <pc:docMk/>
            <pc:sldMk cId="4042462431" sldId="282"/>
            <ac:picMk id="11" creationId="{77CE955B-5ED0-0FBB-F0A3-6F05F96BA242}"/>
          </ac:picMkLst>
        </pc:picChg>
        <pc:picChg chg="add mod">
          <ac:chgData name="Ash Banaszek" userId="1a54c9abc1c5d9bd" providerId="LiveId" clId="{AA486CB5-7861-4447-96F9-C348D0650FB4}" dt="2024-06-28T19:54:55.211" v="718" actId="207"/>
          <ac:picMkLst>
            <pc:docMk/>
            <pc:sldMk cId="4042462431" sldId="282"/>
            <ac:picMk id="12" creationId="{7307A0CA-CAC6-E0E1-68BE-01D974DF1D74}"/>
          </ac:picMkLst>
        </pc:picChg>
        <pc:picChg chg="add mod">
          <ac:chgData name="Ash Banaszek" userId="1a54c9abc1c5d9bd" providerId="LiveId" clId="{AA486CB5-7861-4447-96F9-C348D0650FB4}" dt="2024-06-28T19:54:55.211" v="718" actId="207"/>
          <ac:picMkLst>
            <pc:docMk/>
            <pc:sldMk cId="4042462431" sldId="282"/>
            <ac:picMk id="13" creationId="{7BA795B4-A37A-2A25-A617-AAD64246CE55}"/>
          </ac:picMkLst>
        </pc:picChg>
        <pc:cxnChg chg="add mod">
          <ac:chgData name="Ash Banaszek" userId="1a54c9abc1c5d9bd" providerId="LiveId" clId="{AA486CB5-7861-4447-96F9-C348D0650FB4}" dt="2024-06-28T19:57:25.301" v="787" actId="1076"/>
          <ac:cxnSpMkLst>
            <pc:docMk/>
            <pc:sldMk cId="4042462431" sldId="282"/>
            <ac:cxnSpMk id="18" creationId="{1BA7AFDE-59E9-098B-165C-8DEC71200360}"/>
          </ac:cxnSpMkLst>
        </pc:cxnChg>
        <pc:cxnChg chg="add mod">
          <ac:chgData name="Ash Banaszek" userId="1a54c9abc1c5d9bd" providerId="LiveId" clId="{AA486CB5-7861-4447-96F9-C348D0650FB4}" dt="2024-06-28T19:57:36.010" v="790" actId="1076"/>
          <ac:cxnSpMkLst>
            <pc:docMk/>
            <pc:sldMk cId="4042462431" sldId="282"/>
            <ac:cxnSpMk id="19" creationId="{98A7B7FD-8D44-4961-7164-EDC70A0EE129}"/>
          </ac:cxnSpMkLst>
        </pc:cxnChg>
      </pc:sldChg>
      <pc:sldChg chg="add modTransition">
        <pc:chgData name="Ash Banaszek" userId="1a54c9abc1c5d9bd" providerId="LiveId" clId="{AA486CB5-7861-4447-96F9-C348D0650FB4}" dt="2024-06-28T20:18:18.133" v="1057"/>
        <pc:sldMkLst>
          <pc:docMk/>
          <pc:sldMk cId="2737781884" sldId="283"/>
        </pc:sldMkLst>
      </pc:sldChg>
      <pc:sldChg chg="addSp modSp new mod ord modTransition modAnim">
        <pc:chgData name="Ash Banaszek" userId="1a54c9abc1c5d9bd" providerId="LiveId" clId="{AA486CB5-7861-4447-96F9-C348D0650FB4}" dt="2024-06-28T21:02:29.609" v="1789"/>
        <pc:sldMkLst>
          <pc:docMk/>
          <pc:sldMk cId="1166140047" sldId="284"/>
        </pc:sldMkLst>
        <pc:picChg chg="add mod">
          <ac:chgData name="Ash Banaszek" userId="1a54c9abc1c5d9bd" providerId="LiveId" clId="{AA486CB5-7861-4447-96F9-C348D0650FB4}" dt="2024-06-28T20:12:43.917" v="982" actId="1076"/>
          <ac:picMkLst>
            <pc:docMk/>
            <pc:sldMk cId="1166140047" sldId="284"/>
            <ac:picMk id="2" creationId="{F8FB3321-3236-0ACF-11A0-ECE1FFA90F0F}"/>
          </ac:picMkLst>
        </pc:picChg>
        <pc:picChg chg="add">
          <ac:chgData name="Ash Banaszek" userId="1a54c9abc1c5d9bd" providerId="LiveId" clId="{AA486CB5-7861-4447-96F9-C348D0650FB4}" dt="2024-06-28T20:12:31.079" v="979"/>
          <ac:picMkLst>
            <pc:docMk/>
            <pc:sldMk cId="1166140047" sldId="284"/>
            <ac:picMk id="3" creationId="{7C1E1093-56EC-4342-895C-F580D9FE6AEE}"/>
          </ac:picMkLst>
        </pc:picChg>
        <pc:picChg chg="add">
          <ac:chgData name="Ash Banaszek" userId="1a54c9abc1c5d9bd" providerId="LiveId" clId="{AA486CB5-7861-4447-96F9-C348D0650FB4}" dt="2024-06-28T20:10:15.943" v="946"/>
          <ac:picMkLst>
            <pc:docMk/>
            <pc:sldMk cId="1166140047" sldId="284"/>
            <ac:picMk id="23554" creationId="{19443F67-E793-7B9D-1065-58685E8C328C}"/>
          </ac:picMkLst>
        </pc:picChg>
      </pc:sldChg>
      <pc:sldChg chg="addSp new del ord modTransition">
        <pc:chgData name="Ash Banaszek" userId="1a54c9abc1c5d9bd" providerId="LiveId" clId="{AA486CB5-7861-4447-96F9-C348D0650FB4}" dt="2024-06-28T20:38:31.628" v="1312" actId="47"/>
        <pc:sldMkLst>
          <pc:docMk/>
          <pc:sldMk cId="4099417522" sldId="285"/>
        </pc:sldMkLst>
        <pc:picChg chg="add">
          <ac:chgData name="Ash Banaszek" userId="1a54c9abc1c5d9bd" providerId="LiveId" clId="{AA486CB5-7861-4447-96F9-C348D0650FB4}" dt="2024-06-28T20:15:47.146" v="1022"/>
          <ac:picMkLst>
            <pc:docMk/>
            <pc:sldMk cId="4099417522" sldId="285"/>
            <ac:picMk id="24578" creationId="{312117C2-FCEB-C02F-A277-F9EB9C055CC4}"/>
          </ac:picMkLst>
        </pc:picChg>
      </pc:sldChg>
      <pc:sldChg chg="addSp modSp new ord modTransition modAnim">
        <pc:chgData name="Ash Banaszek" userId="1a54c9abc1c5d9bd" providerId="LiveId" clId="{AA486CB5-7861-4447-96F9-C348D0650FB4}" dt="2024-06-28T20:38:28.549" v="1311"/>
        <pc:sldMkLst>
          <pc:docMk/>
          <pc:sldMk cId="4146297844" sldId="286"/>
        </pc:sldMkLst>
        <pc:picChg chg="add mod">
          <ac:chgData name="Ash Banaszek" userId="1a54c9abc1c5d9bd" providerId="LiveId" clId="{AA486CB5-7861-4447-96F9-C348D0650FB4}" dt="2024-06-28T20:38:12.083" v="1283"/>
          <ac:picMkLst>
            <pc:docMk/>
            <pc:sldMk cId="4146297844" sldId="286"/>
            <ac:picMk id="4" creationId="{DE4AA2AE-C4D3-122D-7FC0-B45ADE978754}"/>
          </ac:picMkLst>
        </pc:picChg>
        <pc:picChg chg="add">
          <ac:chgData name="Ash Banaszek" userId="1a54c9abc1c5d9bd" providerId="LiveId" clId="{AA486CB5-7861-4447-96F9-C348D0650FB4}" dt="2024-06-28T20:16:12.897" v="1026"/>
          <ac:picMkLst>
            <pc:docMk/>
            <pc:sldMk cId="4146297844" sldId="286"/>
            <ac:picMk id="25602" creationId="{A89E8D60-62C2-A349-8794-8558F802903F}"/>
          </ac:picMkLst>
        </pc:picChg>
      </pc:sldChg>
      <pc:sldChg chg="delSp add del mod ord modTransition delAnim">
        <pc:chgData name="Ash Banaszek" userId="1a54c9abc1c5d9bd" providerId="LiveId" clId="{AA486CB5-7861-4447-96F9-C348D0650FB4}" dt="2024-06-28T20:28:56.066" v="1187" actId="47"/>
        <pc:sldMkLst>
          <pc:docMk/>
          <pc:sldMk cId="2131529278" sldId="287"/>
        </pc:sldMkLst>
        <pc:picChg chg="del">
          <ac:chgData name="Ash Banaszek" userId="1a54c9abc1c5d9bd" providerId="LiveId" clId="{AA486CB5-7861-4447-96F9-C348D0650FB4}" dt="2024-06-28T20:17:46.135" v="1037" actId="478"/>
          <ac:picMkLst>
            <pc:docMk/>
            <pc:sldMk cId="2131529278" sldId="287"/>
            <ac:picMk id="6" creationId="{E7C9F472-F3C4-0978-FB90-A19CA619B9ED}"/>
          </ac:picMkLst>
        </pc:picChg>
      </pc:sldChg>
      <pc:sldChg chg="delSp modSp add mod ord delAnim">
        <pc:chgData name="Ash Banaszek" userId="1a54c9abc1c5d9bd" providerId="LiveId" clId="{AA486CB5-7861-4447-96F9-C348D0650FB4}" dt="2024-06-28T20:28:34.142" v="1183"/>
        <pc:sldMkLst>
          <pc:docMk/>
          <pc:sldMk cId="2528934670" sldId="288"/>
        </pc:sldMkLst>
        <pc:spChg chg="mod">
          <ac:chgData name="Ash Banaszek" userId="1a54c9abc1c5d9bd" providerId="LiveId" clId="{AA486CB5-7861-4447-96F9-C348D0650FB4}" dt="2024-06-28T20:28:14.994" v="1181" actId="1076"/>
          <ac:spMkLst>
            <pc:docMk/>
            <pc:sldMk cId="2528934670" sldId="288"/>
            <ac:spMk id="2" creationId="{7589F5A3-7720-3184-8ECA-7C8077571929}"/>
          </ac:spMkLst>
        </pc:spChg>
        <pc:picChg chg="del mod">
          <ac:chgData name="Ash Banaszek" userId="1a54c9abc1c5d9bd" providerId="LiveId" clId="{AA486CB5-7861-4447-96F9-C348D0650FB4}" dt="2024-06-28T20:26:48.321" v="1163" actId="478"/>
          <ac:picMkLst>
            <pc:docMk/>
            <pc:sldMk cId="2528934670" sldId="288"/>
            <ac:picMk id="3" creationId="{FFEC67B0-584D-4623-FD67-BE8973E1DBE7}"/>
          </ac:picMkLst>
        </pc:picChg>
        <pc:picChg chg="mod">
          <ac:chgData name="Ash Banaszek" userId="1a54c9abc1c5d9bd" providerId="LiveId" clId="{AA486CB5-7861-4447-96F9-C348D0650FB4}" dt="2024-06-28T20:26:36.950" v="1161" actId="14826"/>
          <ac:picMkLst>
            <pc:docMk/>
            <pc:sldMk cId="2528934670" sldId="288"/>
            <ac:picMk id="4" creationId="{CA7ED692-DADB-B0D6-DC59-4C934C5AD46A}"/>
          </ac:picMkLst>
        </pc:picChg>
        <pc:picChg chg="mod">
          <ac:chgData name="Ash Banaszek" userId="1a54c9abc1c5d9bd" providerId="LiveId" clId="{AA486CB5-7861-4447-96F9-C348D0650FB4}" dt="2024-06-28T20:28:10.439" v="1180" actId="1076"/>
          <ac:picMkLst>
            <pc:docMk/>
            <pc:sldMk cId="2528934670" sldId="288"/>
            <ac:picMk id="6" creationId="{08187076-8FA4-46CD-7B75-9A0B9FA7E68B}"/>
          </ac:picMkLst>
        </pc:picChg>
        <pc:cxnChg chg="del">
          <ac:chgData name="Ash Banaszek" userId="1a54c9abc1c5d9bd" providerId="LiveId" clId="{AA486CB5-7861-4447-96F9-C348D0650FB4}" dt="2024-06-28T20:26:56.003" v="1165" actId="478"/>
          <ac:cxnSpMkLst>
            <pc:docMk/>
            <pc:sldMk cId="2528934670" sldId="288"/>
            <ac:cxnSpMk id="8" creationId="{A501E31A-D2B8-A252-A128-08B31393FBFB}"/>
          </ac:cxnSpMkLst>
        </pc:cxnChg>
      </pc:sldChg>
      <pc:sldChg chg="addSp delSp modSp add mod modAnim">
        <pc:chgData name="Ash Banaszek" userId="1a54c9abc1c5d9bd" providerId="LiveId" clId="{AA486CB5-7861-4447-96F9-C348D0650FB4}" dt="2024-06-28T20:41:53.375" v="1366"/>
        <pc:sldMkLst>
          <pc:docMk/>
          <pc:sldMk cId="290733351" sldId="289"/>
        </pc:sldMkLst>
        <pc:picChg chg="del">
          <ac:chgData name="Ash Banaszek" userId="1a54c9abc1c5d9bd" providerId="LiveId" clId="{AA486CB5-7861-4447-96F9-C348D0650FB4}" dt="2024-06-28T20:38:56.499" v="1314" actId="478"/>
          <ac:picMkLst>
            <pc:docMk/>
            <pc:sldMk cId="290733351" sldId="289"/>
            <ac:picMk id="4" creationId="{DE4AA2AE-C4D3-122D-7FC0-B45ADE978754}"/>
          </ac:picMkLst>
        </pc:picChg>
        <pc:picChg chg="add mod">
          <ac:chgData name="Ash Banaszek" userId="1a54c9abc1c5d9bd" providerId="LiveId" clId="{AA486CB5-7861-4447-96F9-C348D0650FB4}" dt="2024-06-28T20:41:25.174" v="1352" actId="1076"/>
          <ac:picMkLst>
            <pc:docMk/>
            <pc:sldMk cId="290733351" sldId="289"/>
            <ac:picMk id="5" creationId="{78DB9151-DD5B-AE8A-98B4-109970CED395}"/>
          </ac:picMkLst>
        </pc:picChg>
        <pc:picChg chg="mod">
          <ac:chgData name="Ash Banaszek" userId="1a54c9abc1c5d9bd" providerId="LiveId" clId="{AA486CB5-7861-4447-96F9-C348D0650FB4}" dt="2024-06-28T20:39:21.201" v="1317" actId="1076"/>
          <ac:picMkLst>
            <pc:docMk/>
            <pc:sldMk cId="290733351" sldId="289"/>
            <ac:picMk id="25602" creationId="{A89E8D60-62C2-A349-8794-8558F802903F}"/>
          </ac:picMkLst>
        </pc:picChg>
        <pc:picChg chg="add">
          <ac:chgData name="Ash Banaszek" userId="1a54c9abc1c5d9bd" providerId="LiveId" clId="{AA486CB5-7861-4447-96F9-C348D0650FB4}" dt="2024-06-28T20:40:14.494" v="1318"/>
          <ac:picMkLst>
            <pc:docMk/>
            <pc:sldMk cId="290733351" sldId="289"/>
            <ac:picMk id="26626" creationId="{C9DB5AF8-51F7-772D-FC1F-F7DB3C707353}"/>
          </ac:picMkLst>
        </pc:picChg>
      </pc:sldChg>
      <pc:sldChg chg="addSp delSp modSp new mod ord modTransition modAnim">
        <pc:chgData name="Ash Banaszek" userId="1a54c9abc1c5d9bd" providerId="LiveId" clId="{AA486CB5-7861-4447-96F9-C348D0650FB4}" dt="2024-06-28T20:58:27.801" v="1754"/>
        <pc:sldMkLst>
          <pc:docMk/>
          <pc:sldMk cId="3870458700" sldId="290"/>
        </pc:sldMkLst>
        <pc:spChg chg="del">
          <ac:chgData name="Ash Banaszek" userId="1a54c9abc1c5d9bd" providerId="LiveId" clId="{AA486CB5-7861-4447-96F9-C348D0650FB4}" dt="2024-06-28T20:46:53.533" v="1386"/>
          <ac:spMkLst>
            <pc:docMk/>
            <pc:sldMk cId="3870458700" sldId="290"/>
            <ac:spMk id="3" creationId="{52BB2544-43CA-B247-1655-1245F9269544}"/>
          </ac:spMkLst>
        </pc:spChg>
        <pc:spChg chg="add mod">
          <ac:chgData name="Ash Banaszek" userId="1a54c9abc1c5d9bd" providerId="LiveId" clId="{AA486CB5-7861-4447-96F9-C348D0650FB4}" dt="2024-06-28T20:49:14.553" v="1455" actId="20577"/>
          <ac:spMkLst>
            <pc:docMk/>
            <pc:sldMk cId="3870458700" sldId="290"/>
            <ac:spMk id="4" creationId="{86D128EE-9BCF-807D-E4DD-7CC5F746A5F4}"/>
          </ac:spMkLst>
        </pc:spChg>
        <pc:spChg chg="add mod">
          <ac:chgData name="Ash Banaszek" userId="1a54c9abc1c5d9bd" providerId="LiveId" clId="{AA486CB5-7861-4447-96F9-C348D0650FB4}" dt="2024-06-28T20:49:31.627" v="1470" actId="20577"/>
          <ac:spMkLst>
            <pc:docMk/>
            <pc:sldMk cId="3870458700" sldId="290"/>
            <ac:spMk id="5" creationId="{FE43CB0B-CCD6-7DBC-816C-6796D3F417C2}"/>
          </ac:spMkLst>
        </pc:spChg>
        <pc:spChg chg="add mod">
          <ac:chgData name="Ash Banaszek" userId="1a54c9abc1c5d9bd" providerId="LiveId" clId="{AA486CB5-7861-4447-96F9-C348D0650FB4}" dt="2024-06-28T20:50:09.576" v="1531" actId="313"/>
          <ac:spMkLst>
            <pc:docMk/>
            <pc:sldMk cId="3870458700" sldId="290"/>
            <ac:spMk id="6" creationId="{1727F4CB-1F82-ED36-0B93-C3D8A266A6D9}"/>
          </ac:spMkLst>
        </pc:spChg>
        <pc:spChg chg="add mod">
          <ac:chgData name="Ash Banaszek" userId="1a54c9abc1c5d9bd" providerId="LiveId" clId="{AA486CB5-7861-4447-96F9-C348D0650FB4}" dt="2024-06-28T20:50:59.751" v="1663" actId="20577"/>
          <ac:spMkLst>
            <pc:docMk/>
            <pc:sldMk cId="3870458700" sldId="290"/>
            <ac:spMk id="7" creationId="{79668FD6-D668-8C44-ACD7-C52F461C5305}"/>
          </ac:spMkLst>
        </pc:spChg>
        <pc:spChg chg="add mod">
          <ac:chgData name="Ash Banaszek" userId="1a54c9abc1c5d9bd" providerId="LiveId" clId="{AA486CB5-7861-4447-96F9-C348D0650FB4}" dt="2024-06-28T20:51:11.159" v="1683" actId="5793"/>
          <ac:spMkLst>
            <pc:docMk/>
            <pc:sldMk cId="3870458700" sldId="290"/>
            <ac:spMk id="8" creationId="{E289044E-66E7-9EC1-4666-9AED7D9B66B5}"/>
          </ac:spMkLst>
        </pc:spChg>
        <pc:spChg chg="add mod">
          <ac:chgData name="Ash Banaszek" userId="1a54c9abc1c5d9bd" providerId="LiveId" clId="{AA486CB5-7861-4447-96F9-C348D0650FB4}" dt="2024-06-28T20:51:52.802" v="1703" actId="20577"/>
          <ac:spMkLst>
            <pc:docMk/>
            <pc:sldMk cId="3870458700" sldId="290"/>
            <ac:spMk id="9" creationId="{5CD96B4E-DF22-D9DB-F6F2-2FABC3C3D8AA}"/>
          </ac:spMkLst>
        </pc:spChg>
        <pc:picChg chg="add mod">
          <ac:chgData name="Ash Banaszek" userId="1a54c9abc1c5d9bd" providerId="LiveId" clId="{AA486CB5-7861-4447-96F9-C348D0650FB4}" dt="2024-06-28T20:47:01.611" v="1389" actId="1076"/>
          <ac:picMkLst>
            <pc:docMk/>
            <pc:sldMk cId="3870458700" sldId="290"/>
            <ac:picMk id="27650" creationId="{5C1DCE5F-86F2-F710-EECB-1F3EF3C866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8A3F9-3D6D-4111-BFF3-3CA682158D8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C397-209F-4167-B914-1BEE9FB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0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Jeff drank so much he couldn’t figure out how to use a door.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C397-209F-4167-B914-1BEE9FB3AB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6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5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81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8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90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2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7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3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6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7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48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F1FD9B92-C6C6-B428-1AE1-A3CDF8D97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95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1F5CDB20-3474-9DCB-CAED-5BE20DD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53669"/>
            <a:ext cx="12039600" cy="583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C84A5F-2DBC-A45C-E404-A85F4B0C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97CC83-6AAB-A6FA-EA3B-CA4A6004F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92253"/>
            <a:ext cx="12192000" cy="7442506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FCDE7E-A5F4-71F1-EF29-988815A0E3BB}"/>
              </a:ext>
            </a:extLst>
          </p:cNvPr>
          <p:cNvCxnSpPr>
            <a:cxnSpLocks/>
          </p:cNvCxnSpPr>
          <p:nvPr/>
        </p:nvCxnSpPr>
        <p:spPr>
          <a:xfrm flipH="1">
            <a:off x="5334000" y="2348066"/>
            <a:ext cx="1859280" cy="1051560"/>
          </a:xfrm>
          <a:prstGeom prst="straightConnector1">
            <a:avLst/>
          </a:prstGeom>
          <a:ln w="165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4A5F-2DBC-A45C-E404-A85F4B0C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3AC42-4C9D-2EF8-0D7D-0CDF76D4F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939" y="523081"/>
            <a:ext cx="8632121" cy="5811838"/>
          </a:xfrm>
        </p:spPr>
      </p:pic>
    </p:spTree>
    <p:extLst>
      <p:ext uri="{BB962C8B-B14F-4D97-AF65-F5344CB8AC3E}">
        <p14:creationId xmlns:p14="http://schemas.microsoft.com/office/powerpoint/2010/main" val="27377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8D9-9A26-48F3-EA2A-889D6D01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92C0-B536-99CD-7805-6569D4AC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white and red heart and flowers stickers">
            <a:extLst>
              <a:ext uri="{FF2B5EF4-FFF2-40B4-BE49-F238E27FC236}">
                <a16:creationId xmlns:a16="http://schemas.microsoft.com/office/drawing/2014/main" id="{A89E8D60-62C2-A349-8794-8558F802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ssorted-color sticker collection">
            <a:extLst>
              <a:ext uri="{FF2B5EF4-FFF2-40B4-BE49-F238E27FC236}">
                <a16:creationId xmlns:a16="http://schemas.microsoft.com/office/drawing/2014/main" id="{DE4AA2AE-C4D3-122D-7FC0-B45ADE97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D794-0C3A-FC8B-3873-3A0BE4B6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person discussing while standing in front of a large screen in front of people inside dim-lighted room">
            <a:extLst>
              <a:ext uri="{FF2B5EF4-FFF2-40B4-BE49-F238E27FC236}">
                <a16:creationId xmlns:a16="http://schemas.microsoft.com/office/drawing/2014/main" id="{5C1DCE5F-86F2-F710-EECB-1F3EF3C866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5577"/>
            <a:ext cx="12192000" cy="87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D128EE-9BCF-807D-E4DD-7CC5F746A5F4}"/>
              </a:ext>
            </a:extLst>
          </p:cNvPr>
          <p:cNvSpPr/>
          <p:nvPr/>
        </p:nvSpPr>
        <p:spPr>
          <a:xfrm>
            <a:off x="3444240" y="2026920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EF25EF"/>
                </a:solidFill>
                <a:latin typeface="Arial Black" panose="020B0A04020102020204" pitchFamily="34" charset="0"/>
              </a:rPr>
              <a:t>Please </a:t>
            </a:r>
          </a:p>
          <a:p>
            <a:pPr algn="ctr"/>
            <a:r>
              <a:rPr lang="en-US" sz="6600" dirty="0">
                <a:solidFill>
                  <a:srgbClr val="EF25EF"/>
                </a:solidFill>
                <a:latin typeface="Arial Black" panose="020B0A04020102020204" pitchFamily="34" charset="0"/>
              </a:rPr>
              <a:t>help 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CB0B-CCD6-7DBC-816C-6796D3F417C2}"/>
              </a:ext>
            </a:extLst>
          </p:cNvPr>
          <p:cNvSpPr/>
          <p:nvPr/>
        </p:nvSpPr>
        <p:spPr>
          <a:xfrm>
            <a:off x="3444240" y="2024412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EF25EF"/>
                </a:solidFill>
                <a:latin typeface="Arial Black" panose="020B0A04020102020204" pitchFamily="34" charset="0"/>
              </a:rPr>
              <a:t>I’m so tired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7F4CB-1F82-ED36-0B93-C3D8A266A6D9}"/>
              </a:ext>
            </a:extLst>
          </p:cNvPr>
          <p:cNvSpPr/>
          <p:nvPr/>
        </p:nvSpPr>
        <p:spPr>
          <a:xfrm>
            <a:off x="3444240" y="2021904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EF25EF"/>
                </a:solidFill>
                <a:latin typeface="Arial Black" panose="020B0A04020102020204" pitchFamily="34" charset="0"/>
              </a:rPr>
              <a:t>Jeff won’t let me stop singing karaoke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68FD6-D668-8C44-ACD7-C52F461C5305}"/>
              </a:ext>
            </a:extLst>
          </p:cNvPr>
          <p:cNvSpPr/>
          <p:nvPr/>
        </p:nvSpPr>
        <p:spPr>
          <a:xfrm>
            <a:off x="3444240" y="2019396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EF25EF"/>
                </a:solidFill>
                <a:latin typeface="Arial Black" panose="020B0A04020102020204" pitchFamily="34" charset="0"/>
              </a:rPr>
              <a:t>Please, I had a family…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89044E-66E7-9EC1-4666-9AED7D9B66B5}"/>
              </a:ext>
            </a:extLst>
          </p:cNvPr>
          <p:cNvSpPr/>
          <p:nvPr/>
        </p:nvSpPr>
        <p:spPr>
          <a:xfrm>
            <a:off x="3444240" y="2026920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EF25EF"/>
                </a:solidFill>
                <a:latin typeface="Arial Black" panose="020B0A04020102020204" pitchFamily="34" charset="0"/>
              </a:rPr>
              <a:t>10 years ago…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96B4E-DF22-D9DB-F6F2-2FABC3C3D8AA}"/>
              </a:ext>
            </a:extLst>
          </p:cNvPr>
          <p:cNvSpPr/>
          <p:nvPr/>
        </p:nvSpPr>
        <p:spPr>
          <a:xfrm>
            <a:off x="3444240" y="2026920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EF25EF"/>
                </a:solidFill>
                <a:latin typeface="Arial Black" panose="020B0A04020102020204" pitchFamily="34" charset="0"/>
              </a:rPr>
              <a:t>I miss my wife</a:t>
            </a:r>
          </a:p>
        </p:txBody>
      </p:sp>
    </p:spTree>
    <p:extLst>
      <p:ext uri="{BB962C8B-B14F-4D97-AF65-F5344CB8AC3E}">
        <p14:creationId xmlns:p14="http://schemas.microsoft.com/office/powerpoint/2010/main" val="38704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8D9-9A26-48F3-EA2A-889D6D01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92C0-B536-99CD-7805-6569D4AC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89E8D60-62C2-A349-8794-8558F802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7620" y="-513080"/>
            <a:ext cx="12199620" cy="813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sausage on white ceramic plate">
            <a:extLst>
              <a:ext uri="{FF2B5EF4-FFF2-40B4-BE49-F238E27FC236}">
                <a16:creationId xmlns:a16="http://schemas.microsoft.com/office/drawing/2014/main" id="{C9DB5AF8-51F7-772D-FC1F-F7DB3C70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B9151-DD5B-AE8A-98B4-109970CE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664" y="1690688"/>
            <a:ext cx="7571935" cy="41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12AD8-FE51-924D-F46F-BEA7FC48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" y="-1378618"/>
            <a:ext cx="12405360" cy="9300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59A64-1574-4995-DE78-62AD4F23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CE42-0D66-4D4A-6DC7-B951AF90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white spoon">
            <a:extLst>
              <a:ext uri="{FF2B5EF4-FFF2-40B4-BE49-F238E27FC236}">
                <a16:creationId xmlns:a16="http://schemas.microsoft.com/office/drawing/2014/main" id="{A2C16FF6-5C53-894E-5966-99376FE26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" y="-670560"/>
            <a:ext cx="12245340" cy="816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3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C291-EFBF-AF52-0F30-2D544C7B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a white sculpture of a man with a bald head">
            <a:extLst>
              <a:ext uri="{FF2B5EF4-FFF2-40B4-BE49-F238E27FC236}">
                <a16:creationId xmlns:a16="http://schemas.microsoft.com/office/drawing/2014/main" id="{2401A75F-F720-1D1D-060C-B81B68090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2872" y="0"/>
            <a:ext cx="148548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79DAE-4EA9-355E-1BF7-1A8E06BAF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25" b="35659"/>
          <a:stretch/>
        </p:blipFill>
        <p:spPr>
          <a:xfrm rot="18639417" flipH="1">
            <a:off x="7639442" y="3597090"/>
            <a:ext cx="6139350" cy="2423885"/>
          </a:xfrm>
          <a:prstGeom prst="rect">
            <a:avLst/>
          </a:prstGeom>
        </p:spPr>
      </p:pic>
      <p:sp>
        <p:nvSpPr>
          <p:cNvPr id="9" name="Teardrop 8">
            <a:extLst>
              <a:ext uri="{FF2B5EF4-FFF2-40B4-BE49-F238E27FC236}">
                <a16:creationId xmlns:a16="http://schemas.microsoft.com/office/drawing/2014/main" id="{423E46F9-64AB-0D29-B0D7-536A0F2FC300}"/>
              </a:ext>
            </a:extLst>
          </p:cNvPr>
          <p:cNvSpPr/>
          <p:nvPr/>
        </p:nvSpPr>
        <p:spPr>
          <a:xfrm rot="18894270">
            <a:off x="6654853" y="2598503"/>
            <a:ext cx="624840" cy="609600"/>
          </a:xfrm>
          <a:prstGeom prst="teardrop">
            <a:avLst>
              <a:gd name="adj" fmla="val 200000"/>
            </a:avLst>
          </a:prstGeom>
          <a:solidFill>
            <a:srgbClr val="EF25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650880DB-4574-C384-99EC-05D30D023401}"/>
              </a:ext>
            </a:extLst>
          </p:cNvPr>
          <p:cNvSpPr/>
          <p:nvPr/>
        </p:nvSpPr>
        <p:spPr>
          <a:xfrm rot="19411853">
            <a:off x="4020641" y="4407887"/>
            <a:ext cx="624840" cy="609600"/>
          </a:xfrm>
          <a:prstGeom prst="teardrop">
            <a:avLst>
              <a:gd name="adj" fmla="val 20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EC4F9ED6-A61A-A2F9-3E46-69D18C447C3E}"/>
              </a:ext>
            </a:extLst>
          </p:cNvPr>
          <p:cNvSpPr/>
          <p:nvPr/>
        </p:nvSpPr>
        <p:spPr>
          <a:xfrm rot="19692621">
            <a:off x="3444239" y="2700540"/>
            <a:ext cx="624840" cy="609600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BC010BFB-AD3F-B86E-67CC-DCF48CFB4DD6}"/>
              </a:ext>
            </a:extLst>
          </p:cNvPr>
          <p:cNvSpPr/>
          <p:nvPr/>
        </p:nvSpPr>
        <p:spPr>
          <a:xfrm rot="19239626">
            <a:off x="5783579" y="4244898"/>
            <a:ext cx="624840" cy="609600"/>
          </a:xfrm>
          <a:prstGeom prst="teardrop">
            <a:avLst>
              <a:gd name="adj" fmla="val 200000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BC8220-E902-B4C1-991C-7272E903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0018" y="-1683937"/>
            <a:ext cx="13761720" cy="91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3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F9B7-1DE5-38A8-0128-BF2D6E38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E7AD-74BD-573C-4B0E-349F4805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white robot toy holding black tablet">
            <a:extLst>
              <a:ext uri="{FF2B5EF4-FFF2-40B4-BE49-F238E27FC236}">
                <a16:creationId xmlns:a16="http://schemas.microsoft.com/office/drawing/2014/main" id="{6D5037C1-18ED-1B89-AD32-BE04AECC5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0"/>
            <a:ext cx="5149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hand holding a deck of playing cards">
            <a:extLst>
              <a:ext uri="{FF2B5EF4-FFF2-40B4-BE49-F238E27FC236}">
                <a16:creationId xmlns:a16="http://schemas.microsoft.com/office/drawing/2014/main" id="{6889B92B-D80E-1FDF-11BB-44728D2B6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9" t="46365" r="20347"/>
          <a:stretch/>
        </p:blipFill>
        <p:spPr bwMode="auto">
          <a:xfrm>
            <a:off x="2166977" y="3183901"/>
            <a:ext cx="2708196" cy="367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9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353871-8356-833B-00BB-7950C58F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1618"/>
            <a:ext cx="12192000" cy="12642890"/>
          </a:xfrm>
          <a:prstGeom prst="rect">
            <a:avLst/>
          </a:prstGeom>
        </p:spPr>
      </p:pic>
      <p:pic>
        <p:nvPicPr>
          <p:cNvPr id="10" name="Graphic 9" descr="Eye with solid fill">
            <a:extLst>
              <a:ext uri="{FF2B5EF4-FFF2-40B4-BE49-F238E27FC236}">
                <a16:creationId xmlns:a16="http://schemas.microsoft.com/office/drawing/2014/main" id="{D4FD745E-BBBD-4AD1-FD77-F7AADC4B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50945">
            <a:off x="6477000" y="4191000"/>
            <a:ext cx="914400" cy="914400"/>
          </a:xfrm>
          <a:prstGeom prst="rect">
            <a:avLst/>
          </a:prstGeom>
        </p:spPr>
      </p:pic>
      <p:pic>
        <p:nvPicPr>
          <p:cNvPr id="11" name="Graphic 10" descr="Eye with solid fill">
            <a:extLst>
              <a:ext uri="{FF2B5EF4-FFF2-40B4-BE49-F238E27FC236}">
                <a16:creationId xmlns:a16="http://schemas.microsoft.com/office/drawing/2014/main" id="{77CE955B-5ED0-0FBB-F0A3-6F05F96B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49055" flipH="1">
            <a:off x="8351520" y="4191000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A801B51-D620-8255-6699-F054A4662ADA}"/>
              </a:ext>
            </a:extLst>
          </p:cNvPr>
          <p:cNvGrpSpPr/>
          <p:nvPr/>
        </p:nvGrpSpPr>
        <p:grpSpPr>
          <a:xfrm>
            <a:off x="6477002" y="4191000"/>
            <a:ext cx="2788920" cy="914400"/>
            <a:chOff x="6477002" y="4191000"/>
            <a:chExt cx="2788920" cy="914400"/>
          </a:xfrm>
        </p:grpSpPr>
        <p:pic>
          <p:nvPicPr>
            <p:cNvPr id="12" name="Graphic 11" descr="Eye with solid fill">
              <a:extLst>
                <a:ext uri="{FF2B5EF4-FFF2-40B4-BE49-F238E27FC236}">
                  <a16:creationId xmlns:a16="http://schemas.microsoft.com/office/drawing/2014/main" id="{7307A0CA-CAC6-E0E1-68BE-01D974DF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50945">
              <a:off x="6477002" y="4191000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Eye with solid fill">
              <a:extLst>
                <a:ext uri="{FF2B5EF4-FFF2-40B4-BE49-F238E27FC236}">
                  <a16:creationId xmlns:a16="http://schemas.microsoft.com/office/drawing/2014/main" id="{7BA795B4-A37A-2A25-A617-AAD64246C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349055" flipH="1">
              <a:off x="8351522" y="4191000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F70E5C-6D8F-B180-BB55-7A3EBA8F9CB5}"/>
              </a:ext>
            </a:extLst>
          </p:cNvPr>
          <p:cNvSpPr/>
          <p:nvPr/>
        </p:nvSpPr>
        <p:spPr>
          <a:xfrm rot="4063490">
            <a:off x="7460752" y="5165563"/>
            <a:ext cx="343219" cy="865897"/>
          </a:xfrm>
          <a:custGeom>
            <a:avLst/>
            <a:gdLst>
              <a:gd name="connsiteX0" fmla="*/ 0 w 2941320"/>
              <a:gd name="connsiteY0" fmla="*/ 1310640 h 1425130"/>
              <a:gd name="connsiteX1" fmla="*/ 2042160 w 2941320"/>
              <a:gd name="connsiteY1" fmla="*/ 1295400 h 1425130"/>
              <a:gd name="connsiteX2" fmla="*/ 2941320 w 2941320"/>
              <a:gd name="connsiteY2" fmla="*/ 0 h 14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1320" h="1425130">
                <a:moveTo>
                  <a:pt x="0" y="1310640"/>
                </a:moveTo>
                <a:cubicBezTo>
                  <a:pt x="775970" y="1412240"/>
                  <a:pt x="1551940" y="1513840"/>
                  <a:pt x="2042160" y="1295400"/>
                </a:cubicBezTo>
                <a:cubicBezTo>
                  <a:pt x="2532380" y="1076960"/>
                  <a:pt x="2801620" y="177800"/>
                  <a:pt x="2941320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A7AFDE-59E9-098B-165C-8DEC71200360}"/>
              </a:ext>
            </a:extLst>
          </p:cNvPr>
          <p:cNvCxnSpPr/>
          <p:nvPr/>
        </p:nvCxnSpPr>
        <p:spPr>
          <a:xfrm>
            <a:off x="6611281" y="4018985"/>
            <a:ext cx="1021080" cy="6292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A7B7FD-8D44-4961-7164-EDC70A0EE129}"/>
              </a:ext>
            </a:extLst>
          </p:cNvPr>
          <p:cNvCxnSpPr>
            <a:cxnSpLocks/>
          </p:cNvCxnSpPr>
          <p:nvPr/>
        </p:nvCxnSpPr>
        <p:spPr>
          <a:xfrm flipH="1">
            <a:off x="8214358" y="4018984"/>
            <a:ext cx="1021080" cy="6292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017B703-DB55-A917-3A54-55F248B71B9E}"/>
              </a:ext>
            </a:extLst>
          </p:cNvPr>
          <p:cNvSpPr/>
          <p:nvPr/>
        </p:nvSpPr>
        <p:spPr>
          <a:xfrm rot="4063490">
            <a:off x="7460752" y="5187736"/>
            <a:ext cx="343219" cy="865897"/>
          </a:xfrm>
          <a:custGeom>
            <a:avLst/>
            <a:gdLst>
              <a:gd name="connsiteX0" fmla="*/ 0 w 2941320"/>
              <a:gd name="connsiteY0" fmla="*/ 1310640 h 1425130"/>
              <a:gd name="connsiteX1" fmla="*/ 2042160 w 2941320"/>
              <a:gd name="connsiteY1" fmla="*/ 1295400 h 1425130"/>
              <a:gd name="connsiteX2" fmla="*/ 2941320 w 2941320"/>
              <a:gd name="connsiteY2" fmla="*/ 0 h 14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1320" h="1425130">
                <a:moveTo>
                  <a:pt x="0" y="1310640"/>
                </a:moveTo>
                <a:cubicBezTo>
                  <a:pt x="775970" y="1412240"/>
                  <a:pt x="1551940" y="1513840"/>
                  <a:pt x="2042160" y="1295400"/>
                </a:cubicBezTo>
                <a:cubicBezTo>
                  <a:pt x="2532380" y="1076960"/>
                  <a:pt x="2801620" y="177800"/>
                  <a:pt x="29413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isposable eco friendly food packaging. Brown kraft paper food containers on beige background. Top view, flat lay. &quot;n">
            <a:extLst>
              <a:ext uri="{FF2B5EF4-FFF2-40B4-BE49-F238E27FC236}">
                <a16:creationId xmlns:a16="http://schemas.microsoft.com/office/drawing/2014/main" id="{19443F67-E793-7B9D-1065-58685E8C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0"/>
            <a:ext cx="10323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FB3321-3236-0ACF-11A0-ECE1FFA90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0"/>
            <a:ext cx="1057569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1E1093-56EC-4342-895C-F580D9FE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446" y="0"/>
            <a:ext cx="455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4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xit" presetSubtype="3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267" y="-455056"/>
            <a:ext cx="12007175" cy="3718559"/>
          </a:xfrm>
        </p:spPr>
        <p:txBody>
          <a:bodyPr>
            <a:normAutofit/>
          </a:bodyPr>
          <a:lstStyle/>
          <a:p>
            <a:r>
              <a:rPr lang="en-US" sz="11500" b="1" dirty="0" err="1">
                <a:latin typeface="Arial Black" panose="020B0A04020102020204" pitchFamily="34" charset="0"/>
              </a:rPr>
              <a:t>Pubconf</a:t>
            </a:r>
            <a:r>
              <a:rPr lang="en-US" sz="11500" b="1" dirty="0">
                <a:latin typeface="Arial Black" panose="020B0A04020102020204" pitchFamily="34" charset="0"/>
              </a:rPr>
              <a:t> is sponsored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C049D-4415-807E-4352-5C18BB1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8513" y="2273051"/>
            <a:ext cx="2678349" cy="2678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E64DC-BAED-AE08-DF71-76A95DDF71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18037" y="4396462"/>
            <a:ext cx="2678349" cy="2678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66A1E-2B2C-A871-2053-30786D3A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4825" y="4157544"/>
            <a:ext cx="2678349" cy="2678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E26B9A-B7BF-EC73-0187-3CA81A08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451912" y="-244305"/>
            <a:ext cx="5865293" cy="586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2F737-3269-F7EE-0BEF-FFED83C279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9183" y="2787470"/>
            <a:ext cx="3851829" cy="3851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AFA08-977A-3AAE-CC8A-0B28D0B6A0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096000" y="4281814"/>
            <a:ext cx="2678349" cy="2678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03BCCD-970B-3968-8A1E-9ED882AA27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81331" y="4456175"/>
            <a:ext cx="2678349" cy="2678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8F9FC-4B1B-5202-233B-C7DDA6C837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046924" y="4281813"/>
            <a:ext cx="2678349" cy="2678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C0F62-074F-9B8D-6DBB-662AC513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F25E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842132" y="-1964959"/>
            <a:ext cx="9315572" cy="93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E1DFF-697A-C710-4428-0AC20714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man leaning on frosted glass panel door">
            <a:extLst>
              <a:ext uri="{FF2B5EF4-FFF2-40B4-BE49-F238E27FC236}">
                <a16:creationId xmlns:a16="http://schemas.microsoft.com/office/drawing/2014/main" id="{E1B7E931-068D-4BB7-DDC5-57B2CB939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72204"/>
            <a:ext cx="12344400" cy="1859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7C9F472-F3C4-0978-FB90-A19CA619B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t="1488" r="51236" b="65997"/>
          <a:stretch/>
        </p:blipFill>
        <p:spPr>
          <a:xfrm>
            <a:off x="3291840" y="304165"/>
            <a:ext cx="4813628" cy="46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CD4A-74ED-89F8-2447-6CE1BAB7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four people holding fireworks and forming cool word">
            <a:extLst>
              <a:ext uri="{FF2B5EF4-FFF2-40B4-BE49-F238E27FC236}">
                <a16:creationId xmlns:a16="http://schemas.microsoft.com/office/drawing/2014/main" id="{54807F1B-01E7-B531-8E62-14470D32EC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330D7-89FA-6F89-8962-1D5A7395F4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96914" y="41553"/>
            <a:ext cx="3087154" cy="3087154"/>
          </a:xfrm>
          <a:prstGeom prst="rect">
            <a:avLst/>
          </a:prstGeom>
        </p:spPr>
      </p:pic>
      <p:pic>
        <p:nvPicPr>
          <p:cNvPr id="7" name="Picture 6" descr="Unicorn Gummy Monsters">
            <a:extLst>
              <a:ext uri="{FF2B5EF4-FFF2-40B4-BE49-F238E27FC236}">
                <a16:creationId xmlns:a16="http://schemas.microsoft.com/office/drawing/2014/main" id="{C96CB0EA-C0DD-544D-A5EE-73280EE36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8133"/>
            <a:ext cx="4273767" cy="4273767"/>
          </a:xfrm>
          <a:prstGeom prst="rect">
            <a:avLst/>
          </a:prstGeom>
        </p:spPr>
      </p:pic>
      <p:pic>
        <p:nvPicPr>
          <p:cNvPr id="8" name="Picture 7" descr="Unicorn Gummy Monsters">
            <a:extLst>
              <a:ext uri="{FF2B5EF4-FFF2-40B4-BE49-F238E27FC236}">
                <a16:creationId xmlns:a16="http://schemas.microsoft.com/office/drawing/2014/main" id="{47ACD09C-DFF5-8EF4-E4E8-8B79A2931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07216" y="2038132"/>
            <a:ext cx="4273767" cy="4273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611E0-0ADF-13D2-AF59-CC70D7606DD5}"/>
              </a:ext>
            </a:extLst>
          </p:cNvPr>
          <p:cNvSpPr txBox="1"/>
          <p:nvPr/>
        </p:nvSpPr>
        <p:spPr>
          <a:xfrm>
            <a:off x="7807215" y="1367522"/>
            <a:ext cx="6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is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5ECD5-D28D-617E-12F1-9F84B11AD77B}"/>
              </a:ext>
            </a:extLst>
          </p:cNvPr>
          <p:cNvSpPr txBox="1"/>
          <p:nvPr/>
        </p:nvSpPr>
        <p:spPr>
          <a:xfrm>
            <a:off x="2832496" y="5878075"/>
            <a:ext cx="7034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And we sponsored </a:t>
            </a:r>
            <a:r>
              <a:rPr lang="en-US" sz="3600" dirty="0" err="1">
                <a:latin typeface="Arial Black" panose="020B0A04020102020204" pitchFamily="34" charset="0"/>
              </a:rPr>
              <a:t>Pubconf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television&#10;&#10;Description automatically generated">
            <a:extLst>
              <a:ext uri="{FF2B5EF4-FFF2-40B4-BE49-F238E27FC236}">
                <a16:creationId xmlns:a16="http://schemas.microsoft.com/office/drawing/2014/main" id="{C96C2E0E-C3C3-3114-0876-5DA423BE8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5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ear glass beer mug with beer">
            <a:extLst>
              <a:ext uri="{FF2B5EF4-FFF2-40B4-BE49-F238E27FC236}">
                <a16:creationId xmlns:a16="http://schemas.microsoft.com/office/drawing/2014/main" id="{CA7ED692-DADB-B0D6-DC59-4C934C5A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915" y="3796707"/>
            <a:ext cx="3231204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sponsored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01E31A-D2B8-A252-A128-08B31393FBFB}"/>
              </a:ext>
            </a:extLst>
          </p:cNvPr>
          <p:cNvCxnSpPr/>
          <p:nvPr/>
        </p:nvCxnSpPr>
        <p:spPr>
          <a:xfrm flipV="1">
            <a:off x="3230880" y="5166360"/>
            <a:ext cx="1676400" cy="670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0C497BA-3D3B-A2A4-3D63-48DB93F278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70085" y="2191804"/>
            <a:ext cx="3851829" cy="38518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FC9C9CD-1B66-6F19-C99A-7D87A5E49FD4}"/>
              </a:ext>
            </a:extLst>
          </p:cNvPr>
          <p:cNvGrpSpPr/>
          <p:nvPr/>
        </p:nvGrpSpPr>
        <p:grpSpPr>
          <a:xfrm>
            <a:off x="1783" y="-5882310"/>
            <a:ext cx="12192000" cy="18291233"/>
            <a:chOff x="1783" y="-5882310"/>
            <a:chExt cx="12192000" cy="1829123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A7ED692-DADB-B0D6-DC59-4C934C5AD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3" y="-5882310"/>
              <a:ext cx="12192000" cy="1829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7589F5A3-7720-3184-8ECA-7C8077571929}"/>
                </a:ext>
              </a:extLst>
            </p:cNvPr>
            <p:cNvSpPr txBox="1">
              <a:spLocks/>
            </p:cNvSpPr>
            <p:nvPr/>
          </p:nvSpPr>
          <p:spPr>
            <a:xfrm>
              <a:off x="8047611" y="3643854"/>
              <a:ext cx="3851829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/>
                <a:t>And we sponsored this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501E31A-D2B8-A252-A128-08B31393F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4584" y="3631676"/>
              <a:ext cx="1295400" cy="6050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EC67B0-584D-4623-FD67-BE8973E1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08155" y="3263306"/>
              <a:ext cx="2678349" cy="267834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8187076-8FA4-46CD-7B75-9A0B9FA7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43" y="413425"/>
            <a:ext cx="2678349" cy="26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4EA114-9250-1B48-58FE-4E1C7040F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26B9A-B7BF-EC73-0187-3CA81A08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63353" y="496353"/>
            <a:ext cx="5865293" cy="5865293"/>
          </a:xfrm>
          <a:prstGeom prst="rect">
            <a:avLst/>
          </a:prstGeom>
        </p:spPr>
      </p:pic>
      <p:pic>
        <p:nvPicPr>
          <p:cNvPr id="37" name="Picture 36" descr="Unicorn Gummy Monsters">
            <a:extLst>
              <a:ext uri="{FF2B5EF4-FFF2-40B4-BE49-F238E27FC236}">
                <a16:creationId xmlns:a16="http://schemas.microsoft.com/office/drawing/2014/main" id="{286B720B-1B25-11B8-B3A4-E1A728CC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8913" y="-19929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73" y="1600200"/>
            <a:ext cx="6004560" cy="3417550"/>
          </a:xfrm>
          <a:solidFill>
            <a:srgbClr val="ED7D31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en-US" sz="11500" b="1" dirty="0">
                <a:latin typeface="Arial Black" panose="020B0A04020102020204" pitchFamily="34" charset="0"/>
              </a:rPr>
              <a:t>KCDC is cool</a:t>
            </a:r>
          </a:p>
        </p:txBody>
      </p:sp>
    </p:spTree>
    <p:extLst>
      <p:ext uri="{BB962C8B-B14F-4D97-AF65-F5344CB8AC3E}">
        <p14:creationId xmlns:p14="http://schemas.microsoft.com/office/powerpoint/2010/main" val="218759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 we also sponsored this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EA114-9250-1B48-58FE-4E1C7040F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brown dog wearing sunglasses on blue textile">
            <a:extLst>
              <a:ext uri="{FF2B5EF4-FFF2-40B4-BE49-F238E27FC236}">
                <a16:creationId xmlns:a16="http://schemas.microsoft.com/office/drawing/2014/main" id="{9D6F67BF-5396-FE8C-E449-B87D99B30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00BA032-6A67-FD7B-80F8-003B8CBFB250}"/>
              </a:ext>
            </a:extLst>
          </p:cNvPr>
          <p:cNvSpPr txBox="1">
            <a:spLocks/>
          </p:cNvSpPr>
          <p:nvPr/>
        </p:nvSpPr>
        <p:spPr>
          <a:xfrm>
            <a:off x="0" y="-787400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We </a:t>
            </a:r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ain’t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cheugy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784F-FA92-98C2-1A6B-9E9B0EF1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We sponsored speaker travel!</a:t>
            </a:r>
          </a:p>
        </p:txBody>
      </p:sp>
      <p:pic>
        <p:nvPicPr>
          <p:cNvPr id="11266" name="Picture 2" descr="a large jetliner flying through a blue sky">
            <a:extLst>
              <a:ext uri="{FF2B5EF4-FFF2-40B4-BE49-F238E27FC236}">
                <a16:creationId xmlns:a16="http://schemas.microsoft.com/office/drawing/2014/main" id="{F7DFF910-1814-27A0-D48B-2454D6A803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50" y="1695290"/>
            <a:ext cx="77334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9565CD-8F39-49F7-3F68-7B4624D3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83" y="2531785"/>
            <a:ext cx="2678349" cy="26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A7ED692-DADB-B0D6-DC59-4C934C5A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-5552441"/>
            <a:ext cx="12192000" cy="182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053" y="1706879"/>
            <a:ext cx="3231204" cy="2387600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>And we sponsored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87076-8FA4-46CD-7B75-9A0B9FA7E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153" y="4326084"/>
            <a:ext cx="1622168" cy="16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BBF6-74E3-AA42-5D84-4BB1DDF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KCDC == COOL</a:t>
            </a:r>
          </a:p>
        </p:txBody>
      </p:sp>
      <p:pic>
        <p:nvPicPr>
          <p:cNvPr id="6146" name="Picture 2" descr="man wearing red hoodie">
            <a:extLst>
              <a:ext uri="{FF2B5EF4-FFF2-40B4-BE49-F238E27FC236}">
                <a16:creationId xmlns:a16="http://schemas.microsoft.com/office/drawing/2014/main" id="{07DF0A33-8F0B-1928-6CFB-C99A818A3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466E6-AA43-EAF0-6CC9-E8B8ED62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77" y="4998720"/>
            <a:ext cx="925122" cy="9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794E12-602A-903A-CA3E-0D37E9FFB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Autofit/>
          </a:bodyPr>
          <a:lstStyle/>
          <a:p>
            <a:r>
              <a:rPr lang="en-US" sz="12400" dirty="0">
                <a:latin typeface="Bahnschrift SemiBold Condensed" panose="020B0502040204020203" pitchFamily="34" charset="0"/>
              </a:rPr>
              <a:t>2034</a:t>
            </a:r>
            <a:endParaRPr lang="en-US" sz="310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EDA724-F330-BB21-86DE-7E9B5131A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715284">
            <a:off x="8688036" y="3512329"/>
            <a:ext cx="2891237" cy="75496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EF25EF"/>
                </a:solidFill>
              </a:rPr>
              <a:t>Sponsored by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D627C2-D233-A611-A182-04A8F61F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F25E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328825" y="4070133"/>
            <a:ext cx="2678349" cy="26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1161</TotalTime>
  <Words>85</Words>
  <Application>Microsoft Macintosh PowerPoint</Application>
  <PresentationFormat>Widescreen</PresentationFormat>
  <Paragraphs>22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Bahnschrift SemiBold Condensed</vt:lpstr>
      <vt:lpstr>Calibri</vt:lpstr>
      <vt:lpstr>Calibri Light</vt:lpstr>
      <vt:lpstr>Office Theme</vt:lpstr>
      <vt:lpstr>PowerPoint Presentation</vt:lpstr>
      <vt:lpstr>Pubconf is sponsored by</vt:lpstr>
      <vt:lpstr>We sponsored this</vt:lpstr>
      <vt:lpstr>KCDC is cool</vt:lpstr>
      <vt:lpstr>And we also sponsored this</vt:lpstr>
      <vt:lpstr>We sponsored speaker travel!</vt:lpstr>
      <vt:lpstr>And we sponsored this</vt:lpstr>
      <vt:lpstr>KCDC == COOL</vt:lpstr>
      <vt:lpstr>2034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 Banaszek</dc:creator>
  <cp:lastModifiedBy>Le Mon</cp:lastModifiedBy>
  <cp:revision>2</cp:revision>
  <dcterms:created xsi:type="dcterms:W3CDTF">2024-06-28T01:43:47Z</dcterms:created>
  <dcterms:modified xsi:type="dcterms:W3CDTF">2024-06-28T21:58:05Z</dcterms:modified>
</cp:coreProperties>
</file>